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74" r:id="rId10"/>
    <p:sldId id="264" r:id="rId11"/>
    <p:sldId id="265" r:id="rId12"/>
    <p:sldId id="266" r:id="rId13"/>
    <p:sldId id="267" r:id="rId14"/>
    <p:sldId id="268" r:id="rId15"/>
    <p:sldId id="269" r:id="rId16"/>
    <p:sldId id="271" r:id="rId17"/>
    <p:sldId id="270" r:id="rId18"/>
    <p:sldId id="272" r:id="rId19"/>
    <p:sldId id="273" r:id="rId20"/>
  </p:sldIdLst>
  <p:sldSz cx="7556500" cy="10693400"/>
  <p:notesSz cx="6858000" cy="9144000"/>
  <p:embeddedFontLst>
    <p:embeddedFont>
      <p:font typeface="Madani Arabic"/>
      <p:regular r:id="rId21"/>
    </p:embeddedFont>
    <p:embeddedFont>
      <p:font typeface="Montserrat" panose="00000500000000000000" pitchFamily="2" charset="0"/>
      <p:regular r:id="rId22"/>
    </p:embeddedFont>
    <p:embeddedFont>
      <p:font typeface="Montserrat Thin" panose="00000300000000000000" pitchFamily="2" charset="0"/>
      <p:regular r:id="rId23"/>
    </p:embeddedFont>
    <p:embeddedFont>
      <p:font typeface="Montserrat Ultra-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D5688-A01E-4D45-B9AE-CAB9AB238FC0}" v="2" dt="2024-03-28T03:45:26.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1592"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AEED ALMOHAMMADI" userId="476b08ed835d9084" providerId="LiveId" clId="{1A6D5688-A01E-4D45-B9AE-CAB9AB238FC0}"/>
    <pc:docChg chg="undo custSel modSld">
      <pc:chgData name="DR SAEED ALMOHAMMADI" userId="476b08ed835d9084" providerId="LiveId" clId="{1A6D5688-A01E-4D45-B9AE-CAB9AB238FC0}" dt="2024-03-28T04:04:31.743" v="277" actId="20577"/>
      <pc:docMkLst>
        <pc:docMk/>
      </pc:docMkLst>
      <pc:sldChg chg="modSp mod">
        <pc:chgData name="DR SAEED ALMOHAMMADI" userId="476b08ed835d9084" providerId="LiveId" clId="{1A6D5688-A01E-4D45-B9AE-CAB9AB238FC0}" dt="2024-03-28T04:04:31.743" v="277" actId="20577"/>
        <pc:sldMkLst>
          <pc:docMk/>
          <pc:sldMk cId="0" sldId="257"/>
        </pc:sldMkLst>
        <pc:spChg chg="mod">
          <ac:chgData name="DR SAEED ALMOHAMMADI" userId="476b08ed835d9084" providerId="LiveId" clId="{1A6D5688-A01E-4D45-B9AE-CAB9AB238FC0}" dt="2024-03-28T04:03:25.994" v="267" actId="14100"/>
          <ac:spMkLst>
            <pc:docMk/>
            <pc:sldMk cId="0" sldId="257"/>
            <ac:spMk id="11" creationId="{00000000-0000-0000-0000-000000000000}"/>
          </ac:spMkLst>
        </pc:spChg>
        <pc:spChg chg="mod">
          <ac:chgData name="DR SAEED ALMOHAMMADI" userId="476b08ed835d9084" providerId="LiveId" clId="{1A6D5688-A01E-4D45-B9AE-CAB9AB238FC0}" dt="2024-03-28T04:04:31.743" v="277" actId="20577"/>
          <ac:spMkLst>
            <pc:docMk/>
            <pc:sldMk cId="0" sldId="257"/>
            <ac:spMk id="12" creationId="{00000000-0000-0000-0000-000000000000}"/>
          </ac:spMkLst>
        </pc:spChg>
        <pc:spChg chg="mod">
          <ac:chgData name="DR SAEED ALMOHAMMADI" userId="476b08ed835d9084" providerId="LiveId" clId="{1A6D5688-A01E-4D45-B9AE-CAB9AB238FC0}" dt="2024-03-28T04:03:33.241" v="269" actId="1076"/>
          <ac:spMkLst>
            <pc:docMk/>
            <pc:sldMk cId="0" sldId="257"/>
            <ac:spMk id="13" creationId="{00000000-0000-0000-0000-000000000000}"/>
          </ac:spMkLst>
        </pc:spChg>
        <pc:grpChg chg="mod">
          <ac:chgData name="DR SAEED ALMOHAMMADI" userId="476b08ed835d9084" providerId="LiveId" clId="{1A6D5688-A01E-4D45-B9AE-CAB9AB238FC0}" dt="2024-03-28T04:03:49.039" v="272" actId="1076"/>
          <ac:grpSpMkLst>
            <pc:docMk/>
            <pc:sldMk cId="0" sldId="257"/>
            <ac:grpSpMk id="5" creationId="{00000000-0000-0000-0000-000000000000}"/>
          </ac:grpSpMkLst>
        </pc:grpChg>
      </pc:sldChg>
      <pc:sldChg chg="modSp mod">
        <pc:chgData name="DR SAEED ALMOHAMMADI" userId="476b08ed835d9084" providerId="LiveId" clId="{1A6D5688-A01E-4D45-B9AE-CAB9AB238FC0}" dt="2024-03-28T03:04:58.102" v="4" actId="122"/>
        <pc:sldMkLst>
          <pc:docMk/>
          <pc:sldMk cId="0" sldId="258"/>
        </pc:sldMkLst>
        <pc:spChg chg="mod">
          <ac:chgData name="DR SAEED ALMOHAMMADI" userId="476b08ed835d9084" providerId="LiveId" clId="{1A6D5688-A01E-4D45-B9AE-CAB9AB238FC0}" dt="2024-03-28T03:04:58.102" v="4" actId="122"/>
          <ac:spMkLst>
            <pc:docMk/>
            <pc:sldMk cId="0" sldId="258"/>
            <ac:spMk id="14" creationId="{00000000-0000-0000-0000-000000000000}"/>
          </ac:spMkLst>
        </pc:spChg>
      </pc:sldChg>
      <pc:sldChg chg="modSp mod">
        <pc:chgData name="DR SAEED ALMOHAMMADI" userId="476b08ed835d9084" providerId="LiveId" clId="{1A6D5688-A01E-4D45-B9AE-CAB9AB238FC0}" dt="2024-03-28T03:29:39.300" v="99" actId="20577"/>
        <pc:sldMkLst>
          <pc:docMk/>
          <pc:sldMk cId="0" sldId="259"/>
        </pc:sldMkLst>
        <pc:spChg chg="mod">
          <ac:chgData name="DR SAEED ALMOHAMMADI" userId="476b08ed835d9084" providerId="LiveId" clId="{1A6D5688-A01E-4D45-B9AE-CAB9AB238FC0}" dt="2024-03-28T03:17:05.795" v="35" actId="14100"/>
          <ac:spMkLst>
            <pc:docMk/>
            <pc:sldMk cId="0" sldId="259"/>
            <ac:spMk id="3" creationId="{00000000-0000-0000-0000-000000000000}"/>
          </ac:spMkLst>
        </pc:spChg>
        <pc:spChg chg="mod">
          <ac:chgData name="DR SAEED ALMOHAMMADI" userId="476b08ed835d9084" providerId="LiveId" clId="{1A6D5688-A01E-4D45-B9AE-CAB9AB238FC0}" dt="2024-03-28T03:12:53.469" v="14" actId="255"/>
          <ac:spMkLst>
            <pc:docMk/>
            <pc:sldMk cId="0" sldId="259"/>
            <ac:spMk id="4" creationId="{00000000-0000-0000-0000-000000000000}"/>
          </ac:spMkLst>
        </pc:spChg>
        <pc:spChg chg="mod">
          <ac:chgData name="DR SAEED ALMOHAMMADI" userId="476b08ed835d9084" providerId="LiveId" clId="{1A6D5688-A01E-4D45-B9AE-CAB9AB238FC0}" dt="2024-03-28T03:12:53.469" v="14" actId="255"/>
          <ac:spMkLst>
            <pc:docMk/>
            <pc:sldMk cId="0" sldId="259"/>
            <ac:spMk id="6" creationId="{00000000-0000-0000-0000-000000000000}"/>
          </ac:spMkLst>
        </pc:spChg>
        <pc:spChg chg="mod">
          <ac:chgData name="DR SAEED ALMOHAMMADI" userId="476b08ed835d9084" providerId="LiveId" clId="{1A6D5688-A01E-4D45-B9AE-CAB9AB238FC0}" dt="2024-03-28T03:12:53.469" v="14" actId="255"/>
          <ac:spMkLst>
            <pc:docMk/>
            <pc:sldMk cId="0" sldId="259"/>
            <ac:spMk id="7" creationId="{00000000-0000-0000-0000-000000000000}"/>
          </ac:spMkLst>
        </pc:spChg>
        <pc:spChg chg="mod">
          <ac:chgData name="DR SAEED ALMOHAMMADI" userId="476b08ed835d9084" providerId="LiveId" clId="{1A6D5688-A01E-4D45-B9AE-CAB9AB238FC0}" dt="2024-03-28T03:12:53.469" v="14" actId="255"/>
          <ac:spMkLst>
            <pc:docMk/>
            <pc:sldMk cId="0" sldId="259"/>
            <ac:spMk id="8" creationId="{00000000-0000-0000-0000-000000000000}"/>
          </ac:spMkLst>
        </pc:spChg>
        <pc:spChg chg="mod">
          <ac:chgData name="DR SAEED ALMOHAMMADI" userId="476b08ed835d9084" providerId="LiveId" clId="{1A6D5688-A01E-4D45-B9AE-CAB9AB238FC0}" dt="2024-03-28T03:12:53.469" v="14" actId="255"/>
          <ac:spMkLst>
            <pc:docMk/>
            <pc:sldMk cId="0" sldId="259"/>
            <ac:spMk id="10" creationId="{00000000-0000-0000-0000-000000000000}"/>
          </ac:spMkLst>
        </pc:spChg>
        <pc:spChg chg="mod">
          <ac:chgData name="DR SAEED ALMOHAMMADI" userId="476b08ed835d9084" providerId="LiveId" clId="{1A6D5688-A01E-4D45-B9AE-CAB9AB238FC0}" dt="2024-03-28T03:12:53.469" v="14" actId="255"/>
          <ac:spMkLst>
            <pc:docMk/>
            <pc:sldMk cId="0" sldId="259"/>
            <ac:spMk id="11" creationId="{00000000-0000-0000-0000-000000000000}"/>
          </ac:spMkLst>
        </pc:spChg>
        <pc:spChg chg="mod">
          <ac:chgData name="DR SAEED ALMOHAMMADI" userId="476b08ed835d9084" providerId="LiveId" clId="{1A6D5688-A01E-4D45-B9AE-CAB9AB238FC0}" dt="2024-03-28T03:27:05.949" v="83" actId="1076"/>
          <ac:spMkLst>
            <pc:docMk/>
            <pc:sldMk cId="0" sldId="259"/>
            <ac:spMk id="12" creationId="{00000000-0000-0000-0000-000000000000}"/>
          </ac:spMkLst>
        </pc:spChg>
        <pc:spChg chg="mod">
          <ac:chgData name="DR SAEED ALMOHAMMADI" userId="476b08ed835d9084" providerId="LiveId" clId="{1A6D5688-A01E-4D45-B9AE-CAB9AB238FC0}" dt="2024-03-28T03:27:13.554" v="84" actId="1076"/>
          <ac:spMkLst>
            <pc:docMk/>
            <pc:sldMk cId="0" sldId="259"/>
            <ac:spMk id="13" creationId="{00000000-0000-0000-0000-000000000000}"/>
          </ac:spMkLst>
        </pc:spChg>
        <pc:spChg chg="mod">
          <ac:chgData name="DR SAEED ALMOHAMMADI" userId="476b08ed835d9084" providerId="LiveId" clId="{1A6D5688-A01E-4D45-B9AE-CAB9AB238FC0}" dt="2024-03-28T03:26:49.765" v="82" actId="1076"/>
          <ac:spMkLst>
            <pc:docMk/>
            <pc:sldMk cId="0" sldId="259"/>
            <ac:spMk id="14" creationId="{00000000-0000-0000-0000-000000000000}"/>
          </ac:spMkLst>
        </pc:spChg>
        <pc:spChg chg="mod">
          <ac:chgData name="DR SAEED ALMOHAMMADI" userId="476b08ed835d9084" providerId="LiveId" clId="{1A6D5688-A01E-4D45-B9AE-CAB9AB238FC0}" dt="2024-03-28T03:28:20.041" v="88" actId="255"/>
          <ac:spMkLst>
            <pc:docMk/>
            <pc:sldMk cId="0" sldId="259"/>
            <ac:spMk id="15" creationId="{00000000-0000-0000-0000-000000000000}"/>
          </ac:spMkLst>
        </pc:spChg>
        <pc:spChg chg="mod">
          <ac:chgData name="DR SAEED ALMOHAMMADI" userId="476b08ed835d9084" providerId="LiveId" clId="{1A6D5688-A01E-4D45-B9AE-CAB9AB238FC0}" dt="2024-03-28T03:12:53.469" v="14" actId="255"/>
          <ac:spMkLst>
            <pc:docMk/>
            <pc:sldMk cId="0" sldId="259"/>
            <ac:spMk id="16" creationId="{00000000-0000-0000-0000-000000000000}"/>
          </ac:spMkLst>
        </pc:spChg>
        <pc:spChg chg="mod">
          <ac:chgData name="DR SAEED ALMOHAMMADI" userId="476b08ed835d9084" providerId="LiveId" clId="{1A6D5688-A01E-4D45-B9AE-CAB9AB238FC0}" dt="2024-03-28T03:25:56.201" v="79" actId="14100"/>
          <ac:spMkLst>
            <pc:docMk/>
            <pc:sldMk cId="0" sldId="259"/>
            <ac:spMk id="17" creationId="{00000000-0000-0000-0000-000000000000}"/>
          </ac:spMkLst>
        </pc:spChg>
        <pc:spChg chg="mod">
          <ac:chgData name="DR SAEED ALMOHAMMADI" userId="476b08ed835d9084" providerId="LiveId" clId="{1A6D5688-A01E-4D45-B9AE-CAB9AB238FC0}" dt="2024-03-28T03:29:39.300" v="99" actId="20577"/>
          <ac:spMkLst>
            <pc:docMk/>
            <pc:sldMk cId="0" sldId="259"/>
            <ac:spMk id="18" creationId="{00000000-0000-0000-0000-000000000000}"/>
          </ac:spMkLst>
        </pc:spChg>
        <pc:spChg chg="mod">
          <ac:chgData name="DR SAEED ALMOHAMMADI" userId="476b08ed835d9084" providerId="LiveId" clId="{1A6D5688-A01E-4D45-B9AE-CAB9AB238FC0}" dt="2024-03-28T03:26:25.943" v="81" actId="14100"/>
          <ac:spMkLst>
            <pc:docMk/>
            <pc:sldMk cId="0" sldId="259"/>
            <ac:spMk id="19" creationId="{00000000-0000-0000-0000-000000000000}"/>
          </ac:spMkLst>
        </pc:spChg>
        <pc:grpChg chg="mod">
          <ac:chgData name="DR SAEED ALMOHAMMADI" userId="476b08ed835d9084" providerId="LiveId" clId="{1A6D5688-A01E-4D45-B9AE-CAB9AB238FC0}" dt="2024-03-28T03:20:18.637" v="51" actId="14100"/>
          <ac:grpSpMkLst>
            <pc:docMk/>
            <pc:sldMk cId="0" sldId="259"/>
            <ac:grpSpMk id="2" creationId="{00000000-0000-0000-0000-000000000000}"/>
          </ac:grpSpMkLst>
        </pc:grpChg>
        <pc:grpChg chg="mod">
          <ac:chgData name="DR SAEED ALMOHAMMADI" userId="476b08ed835d9084" providerId="LiveId" clId="{1A6D5688-A01E-4D45-B9AE-CAB9AB238FC0}" dt="2024-03-28T03:23:16.482" v="70" actId="14100"/>
          <ac:grpSpMkLst>
            <pc:docMk/>
            <pc:sldMk cId="0" sldId="259"/>
            <ac:grpSpMk id="9" creationId="{00000000-0000-0000-0000-000000000000}"/>
          </ac:grpSpMkLst>
        </pc:grpChg>
      </pc:sldChg>
      <pc:sldChg chg="modSp mod">
        <pc:chgData name="DR SAEED ALMOHAMMADI" userId="476b08ed835d9084" providerId="LiveId" clId="{1A6D5688-A01E-4D45-B9AE-CAB9AB238FC0}" dt="2024-03-28T03:31:33.964" v="102" actId="6549"/>
        <pc:sldMkLst>
          <pc:docMk/>
          <pc:sldMk cId="0" sldId="260"/>
        </pc:sldMkLst>
        <pc:spChg chg="mod">
          <ac:chgData name="DR SAEED ALMOHAMMADI" userId="476b08ed835d9084" providerId="LiveId" clId="{1A6D5688-A01E-4D45-B9AE-CAB9AB238FC0}" dt="2024-03-28T03:31:33.964" v="102" actId="6549"/>
          <ac:spMkLst>
            <pc:docMk/>
            <pc:sldMk cId="0" sldId="260"/>
            <ac:spMk id="10" creationId="{00000000-0000-0000-0000-000000000000}"/>
          </ac:spMkLst>
        </pc:spChg>
      </pc:sldChg>
      <pc:sldChg chg="modSp mod">
        <pc:chgData name="DR SAEED ALMOHAMMADI" userId="476b08ed835d9084" providerId="LiveId" clId="{1A6D5688-A01E-4D45-B9AE-CAB9AB238FC0}" dt="2024-03-28T03:49:13.813" v="213" actId="20577"/>
        <pc:sldMkLst>
          <pc:docMk/>
          <pc:sldMk cId="0" sldId="261"/>
        </pc:sldMkLst>
        <pc:spChg chg="mod">
          <ac:chgData name="DR SAEED ALMOHAMMADI" userId="476b08ed835d9084" providerId="LiveId" clId="{1A6D5688-A01E-4D45-B9AE-CAB9AB238FC0}" dt="2024-03-28T03:34:01.652" v="114" actId="255"/>
          <ac:spMkLst>
            <pc:docMk/>
            <pc:sldMk cId="0" sldId="261"/>
            <ac:spMk id="3" creationId="{00000000-0000-0000-0000-000000000000}"/>
          </ac:spMkLst>
        </pc:spChg>
        <pc:spChg chg="mod">
          <ac:chgData name="DR SAEED ALMOHAMMADI" userId="476b08ed835d9084" providerId="LiveId" clId="{1A6D5688-A01E-4D45-B9AE-CAB9AB238FC0}" dt="2024-03-28T03:34:01.652" v="114" actId="255"/>
          <ac:spMkLst>
            <pc:docMk/>
            <pc:sldMk cId="0" sldId="261"/>
            <ac:spMk id="4" creationId="{00000000-0000-0000-0000-000000000000}"/>
          </ac:spMkLst>
        </pc:spChg>
        <pc:spChg chg="mod">
          <ac:chgData name="DR SAEED ALMOHAMMADI" userId="476b08ed835d9084" providerId="LiveId" clId="{1A6D5688-A01E-4D45-B9AE-CAB9AB238FC0}" dt="2024-03-28T03:39:02.420" v="139" actId="1076"/>
          <ac:spMkLst>
            <pc:docMk/>
            <pc:sldMk cId="0" sldId="261"/>
            <ac:spMk id="5" creationId="{00000000-0000-0000-0000-000000000000}"/>
          </ac:spMkLst>
        </pc:spChg>
        <pc:spChg chg="mod">
          <ac:chgData name="DR SAEED ALMOHAMMADI" userId="476b08ed835d9084" providerId="LiveId" clId="{1A6D5688-A01E-4D45-B9AE-CAB9AB238FC0}" dt="2024-03-28T03:34:01.652" v="114" actId="255"/>
          <ac:spMkLst>
            <pc:docMk/>
            <pc:sldMk cId="0" sldId="261"/>
            <ac:spMk id="6" creationId="{00000000-0000-0000-0000-000000000000}"/>
          </ac:spMkLst>
        </pc:spChg>
        <pc:spChg chg="mod">
          <ac:chgData name="DR SAEED ALMOHAMMADI" userId="476b08ed835d9084" providerId="LiveId" clId="{1A6D5688-A01E-4D45-B9AE-CAB9AB238FC0}" dt="2024-03-28T03:39:06.773" v="140" actId="1076"/>
          <ac:spMkLst>
            <pc:docMk/>
            <pc:sldMk cId="0" sldId="261"/>
            <ac:spMk id="7" creationId="{00000000-0000-0000-0000-000000000000}"/>
          </ac:spMkLst>
        </pc:spChg>
        <pc:spChg chg="mod">
          <ac:chgData name="DR SAEED ALMOHAMMADI" userId="476b08ed835d9084" providerId="LiveId" clId="{1A6D5688-A01E-4D45-B9AE-CAB9AB238FC0}" dt="2024-03-28T03:38:57.881" v="138" actId="1076"/>
          <ac:spMkLst>
            <pc:docMk/>
            <pc:sldMk cId="0" sldId="261"/>
            <ac:spMk id="8" creationId="{00000000-0000-0000-0000-000000000000}"/>
          </ac:spMkLst>
        </pc:spChg>
        <pc:spChg chg="mod">
          <ac:chgData name="DR SAEED ALMOHAMMADI" userId="476b08ed835d9084" providerId="LiveId" clId="{1A6D5688-A01E-4D45-B9AE-CAB9AB238FC0}" dt="2024-03-28T03:39:18.082" v="142" actId="1076"/>
          <ac:spMkLst>
            <pc:docMk/>
            <pc:sldMk cId="0" sldId="261"/>
            <ac:spMk id="9" creationId="{00000000-0000-0000-0000-000000000000}"/>
          </ac:spMkLst>
        </pc:spChg>
        <pc:spChg chg="mod">
          <ac:chgData name="DR SAEED ALMOHAMMADI" userId="476b08ed835d9084" providerId="LiveId" clId="{1A6D5688-A01E-4D45-B9AE-CAB9AB238FC0}" dt="2024-03-28T03:39:13.802" v="141" actId="1076"/>
          <ac:spMkLst>
            <pc:docMk/>
            <pc:sldMk cId="0" sldId="261"/>
            <ac:spMk id="10" creationId="{00000000-0000-0000-0000-000000000000}"/>
          </ac:spMkLst>
        </pc:spChg>
        <pc:spChg chg="mod">
          <ac:chgData name="DR SAEED ALMOHAMMADI" userId="476b08ed835d9084" providerId="LiveId" clId="{1A6D5688-A01E-4D45-B9AE-CAB9AB238FC0}" dt="2024-03-28T03:42:28.240" v="152" actId="14100"/>
          <ac:spMkLst>
            <pc:docMk/>
            <pc:sldMk cId="0" sldId="261"/>
            <ac:spMk id="11" creationId="{00000000-0000-0000-0000-000000000000}"/>
          </ac:spMkLst>
        </pc:spChg>
        <pc:spChg chg="mod">
          <ac:chgData name="DR SAEED ALMOHAMMADI" userId="476b08ed835d9084" providerId="LiveId" clId="{1A6D5688-A01E-4D45-B9AE-CAB9AB238FC0}" dt="2024-03-28T03:44:08.878" v="156" actId="20577"/>
          <ac:spMkLst>
            <pc:docMk/>
            <pc:sldMk cId="0" sldId="261"/>
            <ac:spMk id="12" creationId="{00000000-0000-0000-0000-000000000000}"/>
          </ac:spMkLst>
        </pc:spChg>
        <pc:spChg chg="mod">
          <ac:chgData name="DR SAEED ALMOHAMMADI" userId="476b08ed835d9084" providerId="LiveId" clId="{1A6D5688-A01E-4D45-B9AE-CAB9AB238FC0}" dt="2024-03-28T03:49:13.813" v="213" actId="20577"/>
          <ac:spMkLst>
            <pc:docMk/>
            <pc:sldMk cId="0" sldId="261"/>
            <ac:spMk id="13" creationId="{00000000-0000-0000-0000-000000000000}"/>
          </ac:spMkLst>
        </pc:spChg>
        <pc:spChg chg="mod">
          <ac:chgData name="DR SAEED ALMOHAMMADI" userId="476b08ed835d9084" providerId="LiveId" clId="{1A6D5688-A01E-4D45-B9AE-CAB9AB238FC0}" dt="2024-03-28T03:43:25.421" v="154" actId="14100"/>
          <ac:spMkLst>
            <pc:docMk/>
            <pc:sldMk cId="0" sldId="261"/>
            <ac:spMk id="14" creationId="{00000000-0000-0000-0000-000000000000}"/>
          </ac:spMkLst>
        </pc:spChg>
        <pc:spChg chg="mod">
          <ac:chgData name="DR SAEED ALMOHAMMADI" userId="476b08ed835d9084" providerId="LiveId" clId="{1A6D5688-A01E-4D45-B9AE-CAB9AB238FC0}" dt="2024-03-28T03:43:36.752" v="155" actId="14100"/>
          <ac:spMkLst>
            <pc:docMk/>
            <pc:sldMk cId="0" sldId="261"/>
            <ac:spMk id="15" creationId="{00000000-0000-0000-0000-000000000000}"/>
          </ac:spMkLst>
        </pc:spChg>
        <pc:spChg chg="mod">
          <ac:chgData name="DR SAEED ALMOHAMMADI" userId="476b08ed835d9084" providerId="LiveId" clId="{1A6D5688-A01E-4D45-B9AE-CAB9AB238FC0}" dt="2024-03-28T03:37:20.242" v="129" actId="14100"/>
          <ac:spMkLst>
            <pc:docMk/>
            <pc:sldMk cId="0" sldId="261"/>
            <ac:spMk id="16" creationId="{00000000-0000-0000-0000-000000000000}"/>
          </ac:spMkLst>
        </pc:spChg>
        <pc:grpChg chg="mod">
          <ac:chgData name="DR SAEED ALMOHAMMADI" userId="476b08ed835d9084" providerId="LiveId" clId="{1A6D5688-A01E-4D45-B9AE-CAB9AB238FC0}" dt="2024-03-28T03:36:42.693" v="125" actId="14100"/>
          <ac:grpSpMkLst>
            <pc:docMk/>
            <pc:sldMk cId="0" sldId="261"/>
            <ac:grpSpMk id="2" creationId="{00000000-0000-0000-0000-000000000000}"/>
          </ac:grpSpMkLst>
        </pc:grpChg>
      </pc:sldChg>
      <pc:sldChg chg="modSp mod">
        <pc:chgData name="DR SAEED ALMOHAMMADI" userId="476b08ed835d9084" providerId="LiveId" clId="{1A6D5688-A01E-4D45-B9AE-CAB9AB238FC0}" dt="2024-03-28T03:56:43.304" v="261" actId="20577"/>
        <pc:sldMkLst>
          <pc:docMk/>
          <pc:sldMk cId="0" sldId="266"/>
        </pc:sldMkLst>
        <pc:spChg chg="mod">
          <ac:chgData name="DR SAEED ALMOHAMMADI" userId="476b08ed835d9084" providerId="LiveId" clId="{1A6D5688-A01E-4D45-B9AE-CAB9AB238FC0}" dt="2024-03-28T03:56:43.304" v="261" actId="20577"/>
          <ac:spMkLst>
            <pc:docMk/>
            <pc:sldMk cId="0" sldId="266"/>
            <ac:spMk id="8" creationId="{00000000-0000-0000-0000-000000000000}"/>
          </ac:spMkLst>
        </pc:spChg>
      </pc:sldChg>
    </pc:docChg>
  </pc:docChgLst>
  <pc:docChgLst>
    <pc:chgData name="DR SAEED ALMOHAMMADI" userId="476b08ed835d9084" providerId="LiveId" clId="{8A475470-4397-45D4-A32D-C700C77564B7}"/>
    <pc:docChg chg="undo custSel addSld delSld modSld sldOrd">
      <pc:chgData name="DR SAEED ALMOHAMMADI" userId="476b08ed835d9084" providerId="LiveId" clId="{8A475470-4397-45D4-A32D-C700C77564B7}" dt="2024-03-25T19:13:10.386" v="495" actId="14100"/>
      <pc:docMkLst>
        <pc:docMk/>
      </pc:docMkLst>
      <pc:sldChg chg="addSp modSp mod">
        <pc:chgData name="DR SAEED ALMOHAMMADI" userId="476b08ed835d9084" providerId="LiveId" clId="{8A475470-4397-45D4-A32D-C700C77564B7}" dt="2024-03-24T20:33:14.174" v="420" actId="14100"/>
        <pc:sldMkLst>
          <pc:docMk/>
          <pc:sldMk cId="0" sldId="256"/>
        </pc:sldMkLst>
        <pc:spChg chg="mod">
          <ac:chgData name="DR SAEED ALMOHAMMADI" userId="476b08ed835d9084" providerId="LiveId" clId="{8A475470-4397-45D4-A32D-C700C77564B7}" dt="2024-03-24T19:51:55.596" v="330" actId="1076"/>
          <ac:spMkLst>
            <pc:docMk/>
            <pc:sldMk cId="0" sldId="256"/>
            <ac:spMk id="22" creationId="{00000000-0000-0000-0000-000000000000}"/>
          </ac:spMkLst>
        </pc:spChg>
        <pc:spChg chg="mod">
          <ac:chgData name="DR SAEED ALMOHAMMADI" userId="476b08ed835d9084" providerId="LiveId" clId="{8A475470-4397-45D4-A32D-C700C77564B7}" dt="2024-03-24T20:33:14.174" v="420" actId="14100"/>
          <ac:spMkLst>
            <pc:docMk/>
            <pc:sldMk cId="0" sldId="256"/>
            <ac:spMk id="23" creationId="{00000000-0000-0000-0000-000000000000}"/>
          </ac:spMkLst>
        </pc:spChg>
        <pc:picChg chg="add mod">
          <ac:chgData name="DR SAEED ALMOHAMMADI" userId="476b08ed835d9084" providerId="LiveId" clId="{8A475470-4397-45D4-A32D-C700C77564B7}" dt="2024-03-24T20:33:10.341" v="419" actId="14100"/>
          <ac:picMkLst>
            <pc:docMk/>
            <pc:sldMk cId="0" sldId="256"/>
            <ac:picMk id="26" creationId="{8195F7BB-7EA9-1406-4076-3A53CC61C344}"/>
          </ac:picMkLst>
        </pc:picChg>
      </pc:sldChg>
      <pc:sldChg chg="modSp mod">
        <pc:chgData name="DR SAEED ALMOHAMMADI" userId="476b08ed835d9084" providerId="LiveId" clId="{8A475470-4397-45D4-A32D-C700C77564B7}" dt="2024-03-25T19:09:44.902" v="470" actId="14100"/>
        <pc:sldMkLst>
          <pc:docMk/>
          <pc:sldMk cId="0" sldId="257"/>
        </pc:sldMkLst>
        <pc:spChg chg="mod">
          <ac:chgData name="DR SAEED ALMOHAMMADI" userId="476b08ed835d9084" providerId="LiveId" clId="{8A475470-4397-45D4-A32D-C700C77564B7}" dt="2024-03-25T19:09:44.902" v="470" actId="14100"/>
          <ac:spMkLst>
            <pc:docMk/>
            <pc:sldMk cId="0" sldId="257"/>
            <ac:spMk id="11" creationId="{00000000-0000-0000-0000-000000000000}"/>
          </ac:spMkLst>
        </pc:spChg>
        <pc:spChg chg="mod">
          <ac:chgData name="DR SAEED ALMOHAMMADI" userId="476b08ed835d9084" providerId="LiveId" clId="{8A475470-4397-45D4-A32D-C700C77564B7}" dt="2024-03-24T19:32:02.668" v="119" actId="122"/>
          <ac:spMkLst>
            <pc:docMk/>
            <pc:sldMk cId="0" sldId="257"/>
            <ac:spMk id="12" creationId="{00000000-0000-0000-0000-000000000000}"/>
          </ac:spMkLst>
        </pc:spChg>
        <pc:grpChg chg="mod">
          <ac:chgData name="DR SAEED ALMOHAMMADI" userId="476b08ed835d9084" providerId="LiveId" clId="{8A475470-4397-45D4-A32D-C700C77564B7}" dt="2024-03-25T19:03:42.077" v="426" actId="1076"/>
          <ac:grpSpMkLst>
            <pc:docMk/>
            <pc:sldMk cId="0" sldId="257"/>
            <ac:grpSpMk id="5" creationId="{00000000-0000-0000-0000-000000000000}"/>
          </ac:grpSpMkLst>
        </pc:grpChg>
      </pc:sldChg>
      <pc:sldChg chg="modSp mod">
        <pc:chgData name="DR SAEED ALMOHAMMADI" userId="476b08ed835d9084" providerId="LiveId" clId="{8A475470-4397-45D4-A32D-C700C77564B7}" dt="2024-03-25T19:05:13.071" v="439" actId="14100"/>
        <pc:sldMkLst>
          <pc:docMk/>
          <pc:sldMk cId="0" sldId="258"/>
        </pc:sldMkLst>
        <pc:spChg chg="mod">
          <ac:chgData name="DR SAEED ALMOHAMMADI" userId="476b08ed835d9084" providerId="LiveId" clId="{8A475470-4397-45D4-A32D-C700C77564B7}" dt="2024-03-25T19:05:13.071" v="439" actId="14100"/>
          <ac:spMkLst>
            <pc:docMk/>
            <pc:sldMk cId="0" sldId="258"/>
            <ac:spMk id="14" creationId="{00000000-0000-0000-0000-000000000000}"/>
          </ac:spMkLst>
        </pc:spChg>
      </pc:sldChg>
      <pc:sldChg chg="modSp mod">
        <pc:chgData name="DR SAEED ALMOHAMMADI" userId="476b08ed835d9084" providerId="LiveId" clId="{8A475470-4397-45D4-A32D-C700C77564B7}" dt="2024-03-24T19:35:24.748" v="137" actId="121"/>
        <pc:sldMkLst>
          <pc:docMk/>
          <pc:sldMk cId="0" sldId="259"/>
        </pc:sldMkLst>
        <pc:spChg chg="mod">
          <ac:chgData name="DR SAEED ALMOHAMMADI" userId="476b08ed835d9084" providerId="LiveId" clId="{8A475470-4397-45D4-A32D-C700C77564B7}" dt="2024-03-24T19:35:06.371" v="134" actId="14100"/>
          <ac:spMkLst>
            <pc:docMk/>
            <pc:sldMk cId="0" sldId="259"/>
            <ac:spMk id="15" creationId="{00000000-0000-0000-0000-000000000000}"/>
          </ac:spMkLst>
        </pc:spChg>
        <pc:spChg chg="mod">
          <ac:chgData name="DR SAEED ALMOHAMMADI" userId="476b08ed835d9084" providerId="LiveId" clId="{8A475470-4397-45D4-A32D-C700C77564B7}" dt="2024-03-24T19:35:16.282" v="135" actId="121"/>
          <ac:spMkLst>
            <pc:docMk/>
            <pc:sldMk cId="0" sldId="259"/>
            <ac:spMk id="17" creationId="{00000000-0000-0000-0000-000000000000}"/>
          </ac:spMkLst>
        </pc:spChg>
        <pc:spChg chg="mod">
          <ac:chgData name="DR SAEED ALMOHAMMADI" userId="476b08ed835d9084" providerId="LiveId" clId="{8A475470-4397-45D4-A32D-C700C77564B7}" dt="2024-03-24T19:35:20.665" v="136" actId="121"/>
          <ac:spMkLst>
            <pc:docMk/>
            <pc:sldMk cId="0" sldId="259"/>
            <ac:spMk id="18" creationId="{00000000-0000-0000-0000-000000000000}"/>
          </ac:spMkLst>
        </pc:spChg>
        <pc:spChg chg="mod">
          <ac:chgData name="DR SAEED ALMOHAMMADI" userId="476b08ed835d9084" providerId="LiveId" clId="{8A475470-4397-45D4-A32D-C700C77564B7}" dt="2024-03-24T19:35:24.748" v="137" actId="121"/>
          <ac:spMkLst>
            <pc:docMk/>
            <pc:sldMk cId="0" sldId="259"/>
            <ac:spMk id="19" creationId="{00000000-0000-0000-0000-000000000000}"/>
          </ac:spMkLst>
        </pc:spChg>
      </pc:sldChg>
      <pc:sldChg chg="modSp mod">
        <pc:chgData name="DR SAEED ALMOHAMMADI" userId="476b08ed835d9084" providerId="LiveId" clId="{8A475470-4397-45D4-A32D-C700C77564B7}" dt="2024-03-25T19:11:59.211" v="489" actId="1076"/>
        <pc:sldMkLst>
          <pc:docMk/>
          <pc:sldMk cId="0" sldId="260"/>
        </pc:sldMkLst>
        <pc:spChg chg="mod">
          <ac:chgData name="DR SAEED ALMOHAMMADI" userId="476b08ed835d9084" providerId="LiveId" clId="{8A475470-4397-45D4-A32D-C700C77564B7}" dt="2024-03-25T19:11:43.515" v="485" actId="1076"/>
          <ac:spMkLst>
            <pc:docMk/>
            <pc:sldMk cId="0" sldId="260"/>
            <ac:spMk id="5" creationId="{00000000-0000-0000-0000-000000000000}"/>
          </ac:spMkLst>
        </pc:spChg>
        <pc:spChg chg="mod">
          <ac:chgData name="DR SAEED ALMOHAMMADI" userId="476b08ed835d9084" providerId="LiveId" clId="{8A475470-4397-45D4-A32D-C700C77564B7}" dt="2024-03-25T19:11:52.140" v="487" actId="1076"/>
          <ac:spMkLst>
            <pc:docMk/>
            <pc:sldMk cId="0" sldId="260"/>
            <ac:spMk id="6" creationId="{00000000-0000-0000-0000-000000000000}"/>
          </ac:spMkLst>
        </pc:spChg>
        <pc:spChg chg="mod">
          <ac:chgData name="DR SAEED ALMOHAMMADI" userId="476b08ed835d9084" providerId="LiveId" clId="{8A475470-4397-45D4-A32D-C700C77564B7}" dt="2024-03-25T19:11:38.779" v="484" actId="1076"/>
          <ac:spMkLst>
            <pc:docMk/>
            <pc:sldMk cId="0" sldId="260"/>
            <ac:spMk id="8" creationId="{00000000-0000-0000-0000-000000000000}"/>
          </ac:spMkLst>
        </pc:spChg>
        <pc:spChg chg="mod">
          <ac:chgData name="DR SAEED ALMOHAMMADI" userId="476b08ed835d9084" providerId="LiveId" clId="{8A475470-4397-45D4-A32D-C700C77564B7}" dt="2024-03-25T19:11:48.832" v="486" actId="1076"/>
          <ac:spMkLst>
            <pc:docMk/>
            <pc:sldMk cId="0" sldId="260"/>
            <ac:spMk id="9" creationId="{00000000-0000-0000-0000-000000000000}"/>
          </ac:spMkLst>
        </pc:spChg>
        <pc:spChg chg="mod">
          <ac:chgData name="DR SAEED ALMOHAMMADI" userId="476b08ed835d9084" providerId="LiveId" clId="{8A475470-4397-45D4-A32D-C700C77564B7}" dt="2024-03-25T19:11:59.211" v="489" actId="1076"/>
          <ac:spMkLst>
            <pc:docMk/>
            <pc:sldMk cId="0" sldId="260"/>
            <ac:spMk id="10" creationId="{00000000-0000-0000-0000-000000000000}"/>
          </ac:spMkLst>
        </pc:spChg>
        <pc:spChg chg="mod">
          <ac:chgData name="DR SAEED ALMOHAMMADI" userId="476b08ed835d9084" providerId="LiveId" clId="{8A475470-4397-45D4-A32D-C700C77564B7}" dt="2024-03-25T19:11:55.369" v="488" actId="1076"/>
          <ac:spMkLst>
            <pc:docMk/>
            <pc:sldMk cId="0" sldId="260"/>
            <ac:spMk id="11" creationId="{00000000-0000-0000-0000-000000000000}"/>
          </ac:spMkLst>
        </pc:spChg>
      </pc:sldChg>
      <pc:sldChg chg="modSp mod">
        <pc:chgData name="DR SAEED ALMOHAMMADI" userId="476b08ed835d9084" providerId="LiveId" clId="{8A475470-4397-45D4-A32D-C700C77564B7}" dt="2024-03-25T19:12:17.557" v="491" actId="14100"/>
        <pc:sldMkLst>
          <pc:docMk/>
          <pc:sldMk cId="0" sldId="261"/>
        </pc:sldMkLst>
        <pc:spChg chg="mod">
          <ac:chgData name="DR SAEED ALMOHAMMADI" userId="476b08ed835d9084" providerId="LiveId" clId="{8A475470-4397-45D4-A32D-C700C77564B7}" dt="2024-03-25T19:06:39.255" v="445" actId="14100"/>
          <ac:spMkLst>
            <pc:docMk/>
            <pc:sldMk cId="0" sldId="261"/>
            <ac:spMk id="6" creationId="{00000000-0000-0000-0000-000000000000}"/>
          </ac:spMkLst>
        </pc:spChg>
        <pc:spChg chg="mod">
          <ac:chgData name="DR SAEED ALMOHAMMADI" userId="476b08ed835d9084" providerId="LiveId" clId="{8A475470-4397-45D4-A32D-C700C77564B7}" dt="2024-03-25T19:12:17.557" v="491" actId="14100"/>
          <ac:spMkLst>
            <pc:docMk/>
            <pc:sldMk cId="0" sldId="261"/>
            <ac:spMk id="11" creationId="{00000000-0000-0000-0000-000000000000}"/>
          </ac:spMkLst>
        </pc:spChg>
        <pc:spChg chg="mod">
          <ac:chgData name="DR SAEED ALMOHAMMADI" userId="476b08ed835d9084" providerId="LiveId" clId="{8A475470-4397-45D4-A32D-C700C77564B7}" dt="2024-03-24T20:21:53.481" v="351" actId="255"/>
          <ac:spMkLst>
            <pc:docMk/>
            <pc:sldMk cId="0" sldId="261"/>
            <ac:spMk id="12" creationId="{00000000-0000-0000-0000-000000000000}"/>
          </ac:spMkLst>
        </pc:spChg>
        <pc:spChg chg="mod">
          <ac:chgData name="DR SAEED ALMOHAMMADI" userId="476b08ed835d9084" providerId="LiveId" clId="{8A475470-4397-45D4-A32D-C700C77564B7}" dt="2024-03-24T20:22:07.755" v="354" actId="1076"/>
          <ac:spMkLst>
            <pc:docMk/>
            <pc:sldMk cId="0" sldId="261"/>
            <ac:spMk id="13" creationId="{00000000-0000-0000-0000-000000000000}"/>
          </ac:spMkLst>
        </pc:spChg>
        <pc:spChg chg="mod">
          <ac:chgData name="DR SAEED ALMOHAMMADI" userId="476b08ed835d9084" providerId="LiveId" clId="{8A475470-4397-45D4-A32D-C700C77564B7}" dt="2024-03-24T20:22:20.419" v="356" actId="255"/>
          <ac:spMkLst>
            <pc:docMk/>
            <pc:sldMk cId="0" sldId="261"/>
            <ac:spMk id="14" creationId="{00000000-0000-0000-0000-000000000000}"/>
          </ac:spMkLst>
        </pc:spChg>
        <pc:spChg chg="mod">
          <ac:chgData name="DR SAEED ALMOHAMMADI" userId="476b08ed835d9084" providerId="LiveId" clId="{8A475470-4397-45D4-A32D-C700C77564B7}" dt="2024-03-24T20:22:29.755" v="358" actId="255"/>
          <ac:spMkLst>
            <pc:docMk/>
            <pc:sldMk cId="0" sldId="261"/>
            <ac:spMk id="15" creationId="{00000000-0000-0000-0000-000000000000}"/>
          </ac:spMkLst>
        </pc:spChg>
        <pc:spChg chg="mod">
          <ac:chgData name="DR SAEED ALMOHAMMADI" userId="476b08ed835d9084" providerId="LiveId" clId="{8A475470-4397-45D4-A32D-C700C77564B7}" dt="2024-03-24T20:23:02.762" v="361" actId="1076"/>
          <ac:spMkLst>
            <pc:docMk/>
            <pc:sldMk cId="0" sldId="261"/>
            <ac:spMk id="16" creationId="{00000000-0000-0000-0000-000000000000}"/>
          </ac:spMkLst>
        </pc:spChg>
      </pc:sldChg>
      <pc:sldChg chg="addSp delSp modSp mod ord">
        <pc:chgData name="DR SAEED ALMOHAMMADI" userId="476b08ed835d9084" providerId="LiveId" clId="{8A475470-4397-45D4-A32D-C700C77564B7}" dt="2024-03-25T19:12:27.318" v="492" actId="1076"/>
        <pc:sldMkLst>
          <pc:docMk/>
          <pc:sldMk cId="0" sldId="262"/>
        </pc:sldMkLst>
        <pc:spChg chg="del">
          <ac:chgData name="DR SAEED ALMOHAMMADI" userId="476b08ed835d9084" providerId="LiveId" clId="{8A475470-4397-45D4-A32D-C700C77564B7}" dt="2024-03-25T19:05:38.253" v="440" actId="478"/>
          <ac:spMkLst>
            <pc:docMk/>
            <pc:sldMk cId="0" sldId="262"/>
            <ac:spMk id="3" creationId="{00000000-0000-0000-0000-000000000000}"/>
          </ac:spMkLst>
        </pc:spChg>
        <pc:spChg chg="mod">
          <ac:chgData name="DR SAEED ALMOHAMMADI" userId="476b08ed835d9084" providerId="LiveId" clId="{8A475470-4397-45D4-A32D-C700C77564B7}" dt="2024-03-25T19:12:27.318" v="492" actId="1076"/>
          <ac:spMkLst>
            <pc:docMk/>
            <pc:sldMk cId="0" sldId="262"/>
            <ac:spMk id="4" creationId="{00000000-0000-0000-0000-000000000000}"/>
          </ac:spMkLst>
        </pc:spChg>
        <pc:spChg chg="mod">
          <ac:chgData name="DR SAEED ALMOHAMMADI" userId="476b08ed835d9084" providerId="LiveId" clId="{8A475470-4397-45D4-A32D-C700C77564B7}" dt="2024-03-24T19:37:44.394" v="158" actId="20577"/>
          <ac:spMkLst>
            <pc:docMk/>
            <pc:sldMk cId="0" sldId="262"/>
            <ac:spMk id="9" creationId="{00000000-0000-0000-0000-000000000000}"/>
          </ac:spMkLst>
        </pc:spChg>
        <pc:spChg chg="mod">
          <ac:chgData name="DR SAEED ALMOHAMMADI" userId="476b08ed835d9084" providerId="LiveId" clId="{8A475470-4397-45D4-A32D-C700C77564B7}" dt="2024-03-24T19:48:20.429" v="312" actId="1076"/>
          <ac:spMkLst>
            <pc:docMk/>
            <pc:sldMk cId="0" sldId="262"/>
            <ac:spMk id="11" creationId="{00000000-0000-0000-0000-000000000000}"/>
          </ac:spMkLst>
        </pc:spChg>
        <pc:picChg chg="add mod">
          <ac:chgData name="DR SAEED ALMOHAMMADI" userId="476b08ed835d9084" providerId="LiveId" clId="{8A475470-4397-45D4-A32D-C700C77564B7}" dt="2024-03-25T19:06:30.046" v="444" actId="1076"/>
          <ac:picMkLst>
            <pc:docMk/>
            <pc:sldMk cId="0" sldId="262"/>
            <ac:picMk id="12" creationId="{ACFD1545-E5A5-FD9B-BE51-A3396BC1BCD6}"/>
          </ac:picMkLst>
        </pc:picChg>
      </pc:sldChg>
      <pc:sldChg chg="addSp delSp modSp mod">
        <pc:chgData name="DR SAEED ALMOHAMMADI" userId="476b08ed835d9084" providerId="LiveId" clId="{8A475470-4397-45D4-A32D-C700C77564B7}" dt="2024-03-25T19:07:03.838" v="447" actId="14100"/>
        <pc:sldMkLst>
          <pc:docMk/>
          <pc:sldMk cId="0" sldId="263"/>
        </pc:sldMkLst>
        <pc:spChg chg="mod">
          <ac:chgData name="DR SAEED ALMOHAMMADI" userId="476b08ed835d9084" providerId="LiveId" clId="{8A475470-4397-45D4-A32D-C700C77564B7}" dt="2024-03-25T19:05:48.586" v="441" actId="1076"/>
          <ac:spMkLst>
            <pc:docMk/>
            <pc:sldMk cId="0" sldId="263"/>
            <ac:spMk id="2" creationId="{00000000-0000-0000-0000-000000000000}"/>
          </ac:spMkLst>
        </pc:spChg>
        <pc:spChg chg="mod">
          <ac:chgData name="DR SAEED ALMOHAMMADI" userId="476b08ed835d9084" providerId="LiveId" clId="{8A475470-4397-45D4-A32D-C700C77564B7}" dt="2024-03-24T20:24:56.083" v="371" actId="1076"/>
          <ac:spMkLst>
            <pc:docMk/>
            <pc:sldMk cId="0" sldId="263"/>
            <ac:spMk id="12" creationId="{00000000-0000-0000-0000-000000000000}"/>
          </ac:spMkLst>
        </pc:spChg>
        <pc:spChg chg="mod">
          <ac:chgData name="DR SAEED ALMOHAMMADI" userId="476b08ed835d9084" providerId="LiveId" clId="{8A475470-4397-45D4-A32D-C700C77564B7}" dt="2024-03-24T20:24:20.484" v="368" actId="20577"/>
          <ac:spMkLst>
            <pc:docMk/>
            <pc:sldMk cId="0" sldId="263"/>
            <ac:spMk id="13" creationId="{00000000-0000-0000-0000-000000000000}"/>
          </ac:spMkLst>
        </pc:spChg>
        <pc:spChg chg="del">
          <ac:chgData name="DR SAEED ALMOHAMMADI" userId="476b08ed835d9084" providerId="LiveId" clId="{8A475470-4397-45D4-A32D-C700C77564B7}" dt="2024-03-24T19:47:38.521" v="305" actId="478"/>
          <ac:spMkLst>
            <pc:docMk/>
            <pc:sldMk cId="0" sldId="263"/>
            <ac:spMk id="14" creationId="{00000000-0000-0000-0000-000000000000}"/>
          </ac:spMkLst>
        </pc:spChg>
        <pc:picChg chg="add mod">
          <ac:chgData name="DR SAEED ALMOHAMMADI" userId="476b08ed835d9084" providerId="LiveId" clId="{8A475470-4397-45D4-A32D-C700C77564B7}" dt="2024-03-25T19:07:03.838" v="447" actId="14100"/>
          <ac:picMkLst>
            <pc:docMk/>
            <pc:sldMk cId="0" sldId="263"/>
            <ac:picMk id="15" creationId="{EAA42079-4BE7-A10D-EB3D-3ADDF249DD8B}"/>
          </ac:picMkLst>
        </pc:picChg>
      </pc:sldChg>
      <pc:sldChg chg="addSp delSp modSp mod">
        <pc:chgData name="DR SAEED ALMOHAMMADI" userId="476b08ed835d9084" providerId="LiveId" clId="{8A475470-4397-45D4-A32D-C700C77564B7}" dt="2024-03-25T19:07:31.972" v="451" actId="1076"/>
        <pc:sldMkLst>
          <pc:docMk/>
          <pc:sldMk cId="0" sldId="264"/>
        </pc:sldMkLst>
        <pc:spChg chg="del">
          <ac:chgData name="DR SAEED ALMOHAMMADI" userId="476b08ed835d9084" providerId="LiveId" clId="{8A475470-4397-45D4-A32D-C700C77564B7}" dt="2024-03-24T19:47:25.167" v="303" actId="478"/>
          <ac:spMkLst>
            <pc:docMk/>
            <pc:sldMk cId="0" sldId="264"/>
            <ac:spMk id="10" creationId="{00000000-0000-0000-0000-000000000000}"/>
          </ac:spMkLst>
        </pc:spChg>
        <pc:spChg chg="mod">
          <ac:chgData name="DR SAEED ALMOHAMMADI" userId="476b08ed835d9084" providerId="LiveId" clId="{8A475470-4397-45D4-A32D-C700C77564B7}" dt="2024-03-24T20:26:08.464" v="378" actId="255"/>
          <ac:spMkLst>
            <pc:docMk/>
            <pc:sldMk cId="0" sldId="264"/>
            <ac:spMk id="11" creationId="{00000000-0000-0000-0000-000000000000}"/>
          </ac:spMkLst>
        </pc:spChg>
        <pc:spChg chg="mod">
          <ac:chgData name="DR SAEED ALMOHAMMADI" userId="476b08ed835d9084" providerId="LiveId" clId="{8A475470-4397-45D4-A32D-C700C77564B7}" dt="2024-03-24T20:26:22.337" v="381" actId="14100"/>
          <ac:spMkLst>
            <pc:docMk/>
            <pc:sldMk cId="0" sldId="264"/>
            <ac:spMk id="12" creationId="{00000000-0000-0000-0000-000000000000}"/>
          </ac:spMkLst>
        </pc:spChg>
        <pc:grpChg chg="mod">
          <ac:chgData name="DR SAEED ALMOHAMMADI" userId="476b08ed835d9084" providerId="LiveId" clId="{8A475470-4397-45D4-A32D-C700C77564B7}" dt="2024-03-25T19:07:26.793" v="450" actId="1076"/>
          <ac:grpSpMkLst>
            <pc:docMk/>
            <pc:sldMk cId="0" sldId="264"/>
            <ac:grpSpMk id="2" creationId="{00000000-0000-0000-0000-000000000000}"/>
          </ac:grpSpMkLst>
        </pc:grpChg>
        <pc:grpChg chg="mod">
          <ac:chgData name="DR SAEED ALMOHAMMADI" userId="476b08ed835d9084" providerId="LiveId" clId="{8A475470-4397-45D4-A32D-C700C77564B7}" dt="2024-03-24T20:25:59.984" v="377" actId="1076"/>
          <ac:grpSpMkLst>
            <pc:docMk/>
            <pc:sldMk cId="0" sldId="264"/>
            <ac:grpSpMk id="6" creationId="{00000000-0000-0000-0000-000000000000}"/>
          </ac:grpSpMkLst>
        </pc:grpChg>
        <pc:picChg chg="add mod">
          <ac:chgData name="DR SAEED ALMOHAMMADI" userId="476b08ed835d9084" providerId="LiveId" clId="{8A475470-4397-45D4-A32D-C700C77564B7}" dt="2024-03-25T19:07:31.972" v="451" actId="1076"/>
          <ac:picMkLst>
            <pc:docMk/>
            <pc:sldMk cId="0" sldId="264"/>
            <ac:picMk id="13" creationId="{41695851-8D44-6EA9-7517-80BA89B118C1}"/>
          </ac:picMkLst>
        </pc:picChg>
      </pc:sldChg>
      <pc:sldChg chg="modSp mod">
        <pc:chgData name="DR SAEED ALMOHAMMADI" userId="476b08ed835d9084" providerId="LiveId" clId="{8A475470-4397-45D4-A32D-C700C77564B7}" dt="2024-03-25T19:07:39.729" v="452" actId="14100"/>
        <pc:sldMkLst>
          <pc:docMk/>
          <pc:sldMk cId="0" sldId="265"/>
        </pc:sldMkLst>
        <pc:spChg chg="mod">
          <ac:chgData name="DR SAEED ALMOHAMMADI" userId="476b08ed835d9084" providerId="LiveId" clId="{8A475470-4397-45D4-A32D-C700C77564B7}" dt="2024-03-25T19:07:39.729" v="452" actId="14100"/>
          <ac:spMkLst>
            <pc:docMk/>
            <pc:sldMk cId="0" sldId="265"/>
            <ac:spMk id="3" creationId="{00000000-0000-0000-0000-000000000000}"/>
          </ac:spMkLst>
        </pc:spChg>
        <pc:spChg chg="mod">
          <ac:chgData name="DR SAEED ALMOHAMMADI" userId="476b08ed835d9084" providerId="LiveId" clId="{8A475470-4397-45D4-A32D-C700C77564B7}" dt="2024-03-24T20:27:21.030" v="390" actId="14100"/>
          <ac:spMkLst>
            <pc:docMk/>
            <pc:sldMk cId="0" sldId="265"/>
            <ac:spMk id="4" creationId="{00000000-0000-0000-0000-000000000000}"/>
          </ac:spMkLst>
        </pc:spChg>
        <pc:spChg chg="mod">
          <ac:chgData name="DR SAEED ALMOHAMMADI" userId="476b08ed835d9084" providerId="LiveId" clId="{8A475470-4397-45D4-A32D-C700C77564B7}" dt="2024-03-24T20:27:06.757" v="386" actId="1076"/>
          <ac:spMkLst>
            <pc:docMk/>
            <pc:sldMk cId="0" sldId="265"/>
            <ac:spMk id="5" creationId="{00000000-0000-0000-0000-000000000000}"/>
          </ac:spMkLst>
        </pc:spChg>
      </pc:sldChg>
      <pc:sldChg chg="addSp delSp modSp mod">
        <pc:chgData name="DR SAEED ALMOHAMMADI" userId="476b08ed835d9084" providerId="LiveId" clId="{8A475470-4397-45D4-A32D-C700C77564B7}" dt="2024-03-25T19:08:22.509" v="459" actId="14100"/>
        <pc:sldMkLst>
          <pc:docMk/>
          <pc:sldMk cId="0" sldId="266"/>
        </pc:sldMkLst>
        <pc:spChg chg="mod">
          <ac:chgData name="DR SAEED ALMOHAMMADI" userId="476b08ed835d9084" providerId="LiveId" clId="{8A475470-4397-45D4-A32D-C700C77564B7}" dt="2024-03-24T20:29:17.617" v="398" actId="255"/>
          <ac:spMkLst>
            <pc:docMk/>
            <pc:sldMk cId="0" sldId="266"/>
            <ac:spMk id="7" creationId="{00000000-0000-0000-0000-000000000000}"/>
          </ac:spMkLst>
        </pc:spChg>
        <pc:spChg chg="mod">
          <ac:chgData name="DR SAEED ALMOHAMMADI" userId="476b08ed835d9084" providerId="LiveId" clId="{8A475470-4397-45D4-A32D-C700C77564B7}" dt="2024-03-24T20:27:51.711" v="392" actId="255"/>
          <ac:spMkLst>
            <pc:docMk/>
            <pc:sldMk cId="0" sldId="266"/>
            <ac:spMk id="8" creationId="{00000000-0000-0000-0000-000000000000}"/>
          </ac:spMkLst>
        </pc:spChg>
        <pc:spChg chg="add mod">
          <ac:chgData name="DR SAEED ALMOHAMMADI" userId="476b08ed835d9084" providerId="LiveId" clId="{8A475470-4397-45D4-A32D-C700C77564B7}" dt="2024-03-25T19:08:22.509" v="459" actId="14100"/>
          <ac:spMkLst>
            <pc:docMk/>
            <pc:sldMk cId="0" sldId="266"/>
            <ac:spMk id="9" creationId="{8CD689A1-CE69-B3DC-09CD-2EE13CD5D903}"/>
          </ac:spMkLst>
        </pc:spChg>
        <pc:grpChg chg="del">
          <ac:chgData name="DR SAEED ALMOHAMMADI" userId="476b08ed835d9084" providerId="LiveId" clId="{8A475470-4397-45D4-A32D-C700C77564B7}" dt="2024-03-25T19:07:48.386" v="453" actId="478"/>
          <ac:grpSpMkLst>
            <pc:docMk/>
            <pc:sldMk cId="0" sldId="266"/>
            <ac:grpSpMk id="4" creationId="{00000000-0000-0000-0000-000000000000}"/>
          </ac:grpSpMkLst>
        </pc:grpChg>
      </pc:sldChg>
      <pc:sldChg chg="addSp delSp modSp mod">
        <pc:chgData name="DR SAEED ALMOHAMMADI" userId="476b08ed835d9084" providerId="LiveId" clId="{8A475470-4397-45D4-A32D-C700C77564B7}" dt="2024-03-25T19:12:51.537" v="494" actId="478"/>
        <pc:sldMkLst>
          <pc:docMk/>
          <pc:sldMk cId="0" sldId="267"/>
        </pc:sldMkLst>
        <pc:spChg chg="mod">
          <ac:chgData name="DR SAEED ALMOHAMMADI" userId="476b08ed835d9084" providerId="LiveId" clId="{8A475470-4397-45D4-A32D-C700C77564B7}" dt="2024-03-24T20:30:06.742" v="403" actId="1076"/>
          <ac:spMkLst>
            <pc:docMk/>
            <pc:sldMk cId="0" sldId="267"/>
            <ac:spMk id="7" creationId="{00000000-0000-0000-0000-000000000000}"/>
          </ac:spMkLst>
        </pc:spChg>
        <pc:spChg chg="mod">
          <ac:chgData name="DR SAEED ALMOHAMMADI" userId="476b08ed835d9084" providerId="LiveId" clId="{8A475470-4397-45D4-A32D-C700C77564B7}" dt="2024-03-24T20:29:43.253" v="400" actId="255"/>
          <ac:spMkLst>
            <pc:docMk/>
            <pc:sldMk cId="0" sldId="267"/>
            <ac:spMk id="8" creationId="{00000000-0000-0000-0000-000000000000}"/>
          </ac:spMkLst>
        </pc:spChg>
        <pc:spChg chg="del">
          <ac:chgData name="DR SAEED ALMOHAMMADI" userId="476b08ed835d9084" providerId="LiveId" clId="{8A475470-4397-45D4-A32D-C700C77564B7}" dt="2024-03-25T19:12:51.537" v="494" actId="478"/>
          <ac:spMkLst>
            <pc:docMk/>
            <pc:sldMk cId="0" sldId="267"/>
            <ac:spMk id="9" creationId="{00000000-0000-0000-0000-000000000000}"/>
          </ac:spMkLst>
        </pc:spChg>
        <pc:spChg chg="add mod">
          <ac:chgData name="DR SAEED ALMOHAMMADI" userId="476b08ed835d9084" providerId="LiveId" clId="{8A475470-4397-45D4-A32D-C700C77564B7}" dt="2024-03-25T19:12:45.688" v="493" actId="1076"/>
          <ac:spMkLst>
            <pc:docMk/>
            <pc:sldMk cId="0" sldId="267"/>
            <ac:spMk id="10" creationId="{90EB838D-3998-FC8E-59CE-1A90ECA28395}"/>
          </ac:spMkLst>
        </pc:spChg>
        <pc:grpChg chg="del">
          <ac:chgData name="DR SAEED ALMOHAMMADI" userId="476b08ed835d9084" providerId="LiveId" clId="{8A475470-4397-45D4-A32D-C700C77564B7}" dt="2024-03-25T19:08:29.751" v="460" actId="478"/>
          <ac:grpSpMkLst>
            <pc:docMk/>
            <pc:sldMk cId="0" sldId="267"/>
            <ac:grpSpMk id="4" creationId="{00000000-0000-0000-0000-000000000000}"/>
          </ac:grpSpMkLst>
        </pc:grpChg>
      </pc:sldChg>
      <pc:sldChg chg="delSp modSp mod">
        <pc:chgData name="DR SAEED ALMOHAMMADI" userId="476b08ed835d9084" providerId="LiveId" clId="{8A475470-4397-45D4-A32D-C700C77564B7}" dt="2024-03-24T20:31:43.981" v="414" actId="14100"/>
        <pc:sldMkLst>
          <pc:docMk/>
          <pc:sldMk cId="0" sldId="268"/>
        </pc:sldMkLst>
        <pc:spChg chg="mod">
          <ac:chgData name="DR SAEED ALMOHAMMADI" userId="476b08ed835d9084" providerId="LiveId" clId="{8A475470-4397-45D4-A32D-C700C77564B7}" dt="2024-03-24T20:31:43.981" v="414" actId="14100"/>
          <ac:spMkLst>
            <pc:docMk/>
            <pc:sldMk cId="0" sldId="268"/>
            <ac:spMk id="7" creationId="{00000000-0000-0000-0000-000000000000}"/>
          </ac:spMkLst>
        </pc:spChg>
        <pc:spChg chg="mod">
          <ac:chgData name="DR SAEED ALMOHAMMADI" userId="476b08ed835d9084" providerId="LiveId" clId="{8A475470-4397-45D4-A32D-C700C77564B7}" dt="2024-03-24T20:31:12.733" v="408" actId="6549"/>
          <ac:spMkLst>
            <pc:docMk/>
            <pc:sldMk cId="0" sldId="268"/>
            <ac:spMk id="8" creationId="{00000000-0000-0000-0000-000000000000}"/>
          </ac:spMkLst>
        </pc:spChg>
        <pc:spChg chg="mod">
          <ac:chgData name="DR SAEED ALMOHAMMADI" userId="476b08ed835d9084" providerId="LiveId" clId="{8A475470-4397-45D4-A32D-C700C77564B7}" dt="2024-03-24T20:31:00.452" v="407" actId="1076"/>
          <ac:spMkLst>
            <pc:docMk/>
            <pc:sldMk cId="0" sldId="268"/>
            <ac:spMk id="9" creationId="{00000000-0000-0000-0000-000000000000}"/>
          </ac:spMkLst>
        </pc:spChg>
        <pc:grpChg chg="del">
          <ac:chgData name="DR SAEED ALMOHAMMADI" userId="476b08ed835d9084" providerId="LiveId" clId="{8A475470-4397-45D4-A32D-C700C77564B7}" dt="2024-03-24T20:30:55.745" v="406" actId="478"/>
          <ac:grpSpMkLst>
            <pc:docMk/>
            <pc:sldMk cId="0" sldId="268"/>
            <ac:grpSpMk id="4" creationId="{00000000-0000-0000-0000-000000000000}"/>
          </ac:grpSpMkLst>
        </pc:grpChg>
      </pc:sldChg>
      <pc:sldChg chg="modSp mod">
        <pc:chgData name="DR SAEED ALMOHAMMADI" userId="476b08ed835d9084" providerId="LiveId" clId="{8A475470-4397-45D4-A32D-C700C77564B7}" dt="2024-03-25T19:08:54.981" v="465" actId="14100"/>
        <pc:sldMkLst>
          <pc:docMk/>
          <pc:sldMk cId="0" sldId="269"/>
        </pc:sldMkLst>
        <pc:spChg chg="mod">
          <ac:chgData name="DR SAEED ALMOHAMMADI" userId="476b08ed835d9084" providerId="LiveId" clId="{8A475470-4397-45D4-A32D-C700C77564B7}" dt="2024-03-24T20:32:12.597" v="416" actId="255"/>
          <ac:spMkLst>
            <pc:docMk/>
            <pc:sldMk cId="0" sldId="269"/>
            <ac:spMk id="5" creationId="{00000000-0000-0000-0000-000000000000}"/>
          </ac:spMkLst>
        </pc:spChg>
        <pc:spChg chg="mod">
          <ac:chgData name="DR SAEED ALMOHAMMADI" userId="476b08ed835d9084" providerId="LiveId" clId="{8A475470-4397-45D4-A32D-C700C77564B7}" dt="2024-03-24T20:32:17.097" v="417" actId="121"/>
          <ac:spMkLst>
            <pc:docMk/>
            <pc:sldMk cId="0" sldId="269"/>
            <ac:spMk id="6" creationId="{00000000-0000-0000-0000-000000000000}"/>
          </ac:spMkLst>
        </pc:spChg>
        <pc:spChg chg="mod">
          <ac:chgData name="DR SAEED ALMOHAMMADI" userId="476b08ed835d9084" providerId="LiveId" clId="{8A475470-4397-45D4-A32D-C700C77564B7}" dt="2024-03-25T19:08:54.981" v="465" actId="14100"/>
          <ac:spMkLst>
            <pc:docMk/>
            <pc:sldMk cId="0" sldId="269"/>
            <ac:spMk id="7" creationId="{00000000-0000-0000-0000-000000000000}"/>
          </ac:spMkLst>
        </pc:spChg>
      </pc:sldChg>
      <pc:sldChg chg="delSp modSp mod">
        <pc:chgData name="DR SAEED ALMOHAMMADI" userId="476b08ed835d9084" providerId="LiveId" clId="{8A475470-4397-45D4-A32D-C700C77564B7}" dt="2024-03-25T19:13:10.386" v="495" actId="14100"/>
        <pc:sldMkLst>
          <pc:docMk/>
          <pc:sldMk cId="0" sldId="270"/>
        </pc:sldMkLst>
        <pc:spChg chg="mod">
          <ac:chgData name="DR SAEED ALMOHAMMADI" userId="476b08ed835d9084" providerId="LiveId" clId="{8A475470-4397-45D4-A32D-C700C77564B7}" dt="2024-03-25T19:13:10.386" v="495" actId="14100"/>
          <ac:spMkLst>
            <pc:docMk/>
            <pc:sldMk cId="0" sldId="270"/>
            <ac:spMk id="5" creationId="{00000000-0000-0000-0000-000000000000}"/>
          </ac:spMkLst>
        </pc:spChg>
        <pc:spChg chg="del">
          <ac:chgData name="DR SAEED ALMOHAMMADI" userId="476b08ed835d9084" providerId="LiveId" clId="{8A475470-4397-45D4-A32D-C700C77564B7}" dt="2024-03-24T19:22:49.205" v="88" actId="478"/>
          <ac:spMkLst>
            <pc:docMk/>
            <pc:sldMk cId="0" sldId="270"/>
            <ac:spMk id="6" creationId="{00000000-0000-0000-0000-000000000000}"/>
          </ac:spMkLst>
        </pc:spChg>
        <pc:spChg chg="mod">
          <ac:chgData name="DR SAEED ALMOHAMMADI" userId="476b08ed835d9084" providerId="LiveId" clId="{8A475470-4397-45D4-A32D-C700C77564B7}" dt="2024-03-24T19:31:17.260" v="117" actId="20577"/>
          <ac:spMkLst>
            <pc:docMk/>
            <pc:sldMk cId="0" sldId="270"/>
            <ac:spMk id="7" creationId="{00000000-0000-0000-0000-000000000000}"/>
          </ac:spMkLst>
        </pc:spChg>
      </pc:sldChg>
      <pc:sldChg chg="modSp mod ord">
        <pc:chgData name="DR SAEED ALMOHAMMADI" userId="476b08ed835d9084" providerId="LiveId" clId="{8A475470-4397-45D4-A32D-C700C77564B7}" dt="2024-03-25T19:09:05.591" v="467" actId="14100"/>
        <pc:sldMkLst>
          <pc:docMk/>
          <pc:sldMk cId="0" sldId="271"/>
        </pc:sldMkLst>
        <pc:spChg chg="mod">
          <ac:chgData name="DR SAEED ALMOHAMMADI" userId="476b08ed835d9084" providerId="LiveId" clId="{8A475470-4397-45D4-A32D-C700C77564B7}" dt="2024-03-25T19:09:05.591" v="467" actId="14100"/>
          <ac:spMkLst>
            <pc:docMk/>
            <pc:sldMk cId="0" sldId="271"/>
            <ac:spMk id="5" creationId="{00000000-0000-0000-0000-000000000000}"/>
          </ac:spMkLst>
        </pc:spChg>
        <pc:spChg chg="mod">
          <ac:chgData name="DR SAEED ALMOHAMMADI" userId="476b08ed835d9084" providerId="LiveId" clId="{8A475470-4397-45D4-A32D-C700C77564B7}" dt="2024-03-24T20:32:31.913" v="418" actId="255"/>
          <ac:spMkLst>
            <pc:docMk/>
            <pc:sldMk cId="0" sldId="271"/>
            <ac:spMk id="7" creationId="{00000000-0000-0000-0000-000000000000}"/>
          </ac:spMkLst>
        </pc:spChg>
      </pc:sldChg>
      <pc:sldChg chg="modSp mod">
        <pc:chgData name="DR SAEED ALMOHAMMADI" userId="476b08ed835d9084" providerId="LiveId" clId="{8A475470-4397-45D4-A32D-C700C77564B7}" dt="2024-03-24T19:22:00.459" v="87" actId="20577"/>
        <pc:sldMkLst>
          <pc:docMk/>
          <pc:sldMk cId="0" sldId="273"/>
        </pc:sldMkLst>
        <pc:spChg chg="mod">
          <ac:chgData name="DR SAEED ALMOHAMMADI" userId="476b08ed835d9084" providerId="LiveId" clId="{8A475470-4397-45D4-A32D-C700C77564B7}" dt="2024-03-24T19:18:58.401" v="19" actId="20578"/>
          <ac:spMkLst>
            <pc:docMk/>
            <pc:sldMk cId="0" sldId="273"/>
            <ac:spMk id="3" creationId="{00000000-0000-0000-0000-000000000000}"/>
          </ac:spMkLst>
        </pc:spChg>
        <pc:spChg chg="mod">
          <ac:chgData name="DR SAEED ALMOHAMMADI" userId="476b08ed835d9084" providerId="LiveId" clId="{8A475470-4397-45D4-A32D-C700C77564B7}" dt="2024-03-24T19:22:00.459" v="87" actId="20577"/>
          <ac:spMkLst>
            <pc:docMk/>
            <pc:sldMk cId="0" sldId="273"/>
            <ac:spMk id="5" creationId="{00000000-0000-0000-0000-000000000000}"/>
          </ac:spMkLst>
        </pc:spChg>
      </pc:sldChg>
      <pc:sldChg chg="addSp delSp modSp del mod">
        <pc:chgData name="DR SAEED ALMOHAMMADI" userId="476b08ed835d9084" providerId="LiveId" clId="{8A475470-4397-45D4-A32D-C700C77564B7}" dt="2024-03-24T19:30:38.536" v="111"/>
        <pc:sldMkLst>
          <pc:docMk/>
          <pc:sldMk cId="2189329887" sldId="274"/>
        </pc:sldMkLst>
        <pc:spChg chg="add del">
          <ac:chgData name="DR SAEED ALMOHAMMADI" userId="476b08ed835d9084" providerId="LiveId" clId="{8A475470-4397-45D4-A32D-C700C77564B7}" dt="2024-03-24T19:30:37.688" v="110" actId="478"/>
          <ac:spMkLst>
            <pc:docMk/>
            <pc:sldMk cId="2189329887" sldId="274"/>
            <ac:spMk id="5" creationId="{00000000-0000-0000-0000-000000000000}"/>
          </ac:spMkLst>
        </pc:spChg>
        <pc:spChg chg="mod">
          <ac:chgData name="DR SAEED ALMOHAMMADI" userId="476b08ed835d9084" providerId="LiveId" clId="{8A475470-4397-45D4-A32D-C700C77564B7}" dt="2024-03-24T19:30:34.550" v="109" actId="688"/>
          <ac:spMkLst>
            <pc:docMk/>
            <pc:sldMk cId="2189329887" sldId="274"/>
            <ac:spMk id="6" creationId="{00000000-0000-0000-0000-000000000000}"/>
          </ac:spMkLst>
        </pc:spChg>
        <pc:spChg chg="add mod">
          <ac:chgData name="DR SAEED ALMOHAMMADI" userId="476b08ed835d9084" providerId="LiveId" clId="{8A475470-4397-45D4-A32D-C700C77564B7}" dt="2024-03-24T19:30:34.550" v="109" actId="688"/>
          <ac:spMkLst>
            <pc:docMk/>
            <pc:sldMk cId="2189329887" sldId="274"/>
            <ac:spMk id="8" creationId="{785B88A1-2AAC-CFC5-4FD2-8C4202DA7E68}"/>
          </ac:spMkLst>
        </pc:spChg>
      </pc:sldChg>
      <pc:sldChg chg="new del">
        <pc:chgData name="DR SAEED ALMOHAMMADI" userId="476b08ed835d9084" providerId="LiveId" clId="{8A475470-4397-45D4-A32D-C700C77564B7}" dt="2024-03-24T19:29:33.880" v="105" actId="680"/>
        <pc:sldMkLst>
          <pc:docMk/>
          <pc:sldMk cId="2242395557" sldId="274"/>
        </pc:sldMkLst>
      </pc:sldChg>
      <pc:sldChg chg="addSp delSp modSp mod">
        <pc:chgData name="DR SAEED ALMOHAMMADI" userId="476b08ed835d9084" providerId="LiveId" clId="{8A475470-4397-45D4-A32D-C700C77564B7}" dt="2024-03-25T19:07:09.473" v="448" actId="14100"/>
        <pc:sldMkLst>
          <pc:docMk/>
          <pc:sldMk cId="2447751219" sldId="274"/>
        </pc:sldMkLst>
        <pc:spChg chg="del mod">
          <ac:chgData name="DR SAEED ALMOHAMMADI" userId="476b08ed835d9084" providerId="LiveId" clId="{8A475470-4397-45D4-A32D-C700C77564B7}" dt="2024-03-24T19:39:46.981" v="273"/>
          <ac:spMkLst>
            <pc:docMk/>
            <pc:sldMk cId="2447751219" sldId="274"/>
            <ac:spMk id="12" creationId="{00000000-0000-0000-0000-000000000000}"/>
          </ac:spMkLst>
        </pc:spChg>
        <pc:spChg chg="del mod">
          <ac:chgData name="DR SAEED ALMOHAMMADI" userId="476b08ed835d9084" providerId="LiveId" clId="{8A475470-4397-45D4-A32D-C700C77564B7}" dt="2024-03-24T19:41:38.373" v="286" actId="478"/>
          <ac:spMkLst>
            <pc:docMk/>
            <pc:sldMk cId="2447751219" sldId="274"/>
            <ac:spMk id="13" creationId="{00000000-0000-0000-0000-000000000000}"/>
          </ac:spMkLst>
        </pc:spChg>
        <pc:spChg chg="del mod">
          <ac:chgData name="DR SAEED ALMOHAMMADI" userId="476b08ed835d9084" providerId="LiveId" clId="{8A475470-4397-45D4-A32D-C700C77564B7}" dt="2024-03-24T19:46:55.509" v="296" actId="478"/>
          <ac:spMkLst>
            <pc:docMk/>
            <pc:sldMk cId="2447751219" sldId="274"/>
            <ac:spMk id="14" creationId="{00000000-0000-0000-0000-000000000000}"/>
          </ac:spMkLst>
        </pc:spChg>
        <pc:spChg chg="add mod">
          <ac:chgData name="DR SAEED ALMOHAMMADI" userId="476b08ed835d9084" providerId="LiveId" clId="{8A475470-4397-45D4-A32D-C700C77564B7}" dt="2024-03-25T19:06:10.869" v="442" actId="1076"/>
          <ac:spMkLst>
            <pc:docMk/>
            <pc:sldMk cId="2447751219" sldId="274"/>
            <ac:spMk id="16" creationId="{6E66BCBD-6776-221D-A076-3F34F6817BCE}"/>
          </ac:spMkLst>
        </pc:spChg>
        <pc:grpChg chg="mod">
          <ac:chgData name="DR SAEED ALMOHAMMADI" userId="476b08ed835d9084" providerId="LiveId" clId="{8A475470-4397-45D4-A32D-C700C77564B7}" dt="2024-03-24T19:41:07.652" v="278" actId="14100"/>
          <ac:grpSpMkLst>
            <pc:docMk/>
            <pc:sldMk cId="2447751219" sldId="274"/>
            <ac:grpSpMk id="4" creationId="{00000000-0000-0000-0000-000000000000}"/>
          </ac:grpSpMkLst>
        </pc:grpChg>
        <pc:picChg chg="add mod">
          <ac:chgData name="DR SAEED ALMOHAMMADI" userId="476b08ed835d9084" providerId="LiveId" clId="{8A475470-4397-45D4-A32D-C700C77564B7}" dt="2024-03-25T19:07:09.473" v="448" actId="14100"/>
          <ac:picMkLst>
            <pc:docMk/>
            <pc:sldMk cId="2447751219" sldId="274"/>
            <ac:picMk id="17" creationId="{48BA714C-F726-044B-E5D8-47BEA92E46E1}"/>
          </ac:picMkLst>
        </pc:picChg>
      </pc:sldChg>
      <pc:sldChg chg="del">
        <pc:chgData name="DR SAEED ALMOHAMMADI" userId="476b08ed835d9084" providerId="LiveId" clId="{8A475470-4397-45D4-A32D-C700C77564B7}" dt="2024-03-24T19:55:14.012" v="346" actId="47"/>
        <pc:sldMkLst>
          <pc:docMk/>
          <pc:sldMk cId="1323425815" sldId="275"/>
        </pc:sldMkLst>
      </pc:sldChg>
      <pc:sldChg chg="delSp modSp del mod">
        <pc:chgData name="DR SAEED ALMOHAMMADI" userId="476b08ed835d9084" providerId="LiveId" clId="{8A475470-4397-45D4-A32D-C700C77564B7}" dt="2024-03-24T19:50:05.084" v="322" actId="47"/>
        <pc:sldMkLst>
          <pc:docMk/>
          <pc:sldMk cId="2334177297" sldId="275"/>
        </pc:sldMkLst>
        <pc:spChg chg="del mod">
          <ac:chgData name="DR SAEED ALMOHAMMADI" userId="476b08ed835d9084" providerId="LiveId" clId="{8A475470-4397-45D4-A32D-C700C77564B7}" dt="2024-03-24T19:49:58.233" v="321"/>
          <ac:spMkLst>
            <pc:docMk/>
            <pc:sldMk cId="2334177297" sldId="275"/>
            <ac:spMk id="12" creationId="{00000000-0000-0000-0000-000000000000}"/>
          </ac:spMkLst>
        </pc:spChg>
      </pc:sldChg>
      <pc:sldChg chg="add del setBg">
        <pc:chgData name="DR SAEED ALMOHAMMADI" userId="476b08ed835d9084" providerId="LiveId" clId="{8A475470-4397-45D4-A32D-C700C77564B7}" dt="2024-03-24T19:51:01.242" v="324" actId="47"/>
        <pc:sldMkLst>
          <pc:docMk/>
          <pc:sldMk cId="3452860689"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6.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svg"/><Relationship Id="rId7" Type="http://schemas.openxmlformats.org/officeDocument/2006/relationships/image" Target="../media/image32.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sv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svg"/><Relationship Id="rId7" Type="http://schemas.openxmlformats.org/officeDocument/2006/relationships/image" Target="../media/image32.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sv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svg"/><Relationship Id="rId7" Type="http://schemas.openxmlformats.org/officeDocument/2006/relationships/image" Target="../media/image32.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sv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svg"/><Relationship Id="rId7" Type="http://schemas.openxmlformats.org/officeDocument/2006/relationships/image" Target="../media/image32.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svg"/><Relationship Id="rId7" Type="http://schemas.openxmlformats.org/officeDocument/2006/relationships/image" Target="../media/image32.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svg"/><Relationship Id="rId7" Type="http://schemas.openxmlformats.org/officeDocument/2006/relationships/image" Target="../media/image32.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sv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32.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sv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4.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image" Target="../media/image6.jpeg"/><Relationship Id="rId4" Type="http://schemas.openxmlformats.org/officeDocument/2006/relationships/image" Target="../media/image4.png"/><Relationship Id="rId9" Type="http://schemas.openxmlformats.org/officeDocument/2006/relationships/image" Target="../media/image32.sv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image" Target="../media/image6.jpeg"/><Relationship Id="rId4" Type="http://schemas.openxmlformats.org/officeDocument/2006/relationships/image" Target="../media/image4.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2000"/>
            <a:ext cx="7560000" cy="75600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153462"/>
            </a:solidFill>
          </p:spPr>
          <p:txBody>
            <a:bodyPr/>
            <a:lstStyle/>
            <a:p>
              <a:endParaRPr lang="en-GB"/>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30209" y="0"/>
            <a:ext cx="6804000" cy="68040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rot="5400000">
            <a:off x="1956778" y="2329424"/>
            <a:ext cx="4871017" cy="6335427"/>
            <a:chOff x="0" y="0"/>
            <a:chExt cx="467944" cy="608625"/>
          </a:xfrm>
        </p:grpSpPr>
        <p:sp>
          <p:nvSpPr>
            <p:cNvPr id="9" name="Freeform 9"/>
            <p:cNvSpPr/>
            <p:nvPr/>
          </p:nvSpPr>
          <p:spPr>
            <a:xfrm>
              <a:off x="0" y="0"/>
              <a:ext cx="467944" cy="608625"/>
            </a:xfrm>
            <a:custGeom>
              <a:avLst/>
              <a:gdLst/>
              <a:ahLst/>
              <a:cxnLst/>
              <a:rect l="l" t="t" r="r" b="b"/>
              <a:pathLst>
                <a:path w="467944" h="608625">
                  <a:moveTo>
                    <a:pt x="156066" y="589556"/>
                  </a:moveTo>
                  <a:cubicBezTo>
                    <a:pt x="180056" y="601070"/>
                    <a:pt x="207330" y="608625"/>
                    <a:pt x="234098" y="608625"/>
                  </a:cubicBezTo>
                  <a:cubicBezTo>
                    <a:pt x="260867" y="608625"/>
                    <a:pt x="286626" y="602148"/>
                    <a:pt x="310363" y="590634"/>
                  </a:cubicBezTo>
                  <a:cubicBezTo>
                    <a:pt x="310869" y="590275"/>
                    <a:pt x="311373" y="590275"/>
                    <a:pt x="311878" y="589916"/>
                  </a:cubicBezTo>
                  <a:cubicBezTo>
                    <a:pt x="401022" y="543860"/>
                    <a:pt x="466681" y="422246"/>
                    <a:pt x="467944" y="284659"/>
                  </a:cubicBezTo>
                  <a:lnTo>
                    <a:pt x="467944" y="0"/>
                  </a:lnTo>
                  <a:lnTo>
                    <a:pt x="0" y="0"/>
                  </a:lnTo>
                  <a:lnTo>
                    <a:pt x="0" y="284447"/>
                  </a:lnTo>
                  <a:cubicBezTo>
                    <a:pt x="1263" y="422965"/>
                    <a:pt x="65911" y="544580"/>
                    <a:pt x="156066" y="589556"/>
                  </a:cubicBezTo>
                  <a:close/>
                </a:path>
              </a:pathLst>
            </a:custGeom>
            <a:solidFill>
              <a:srgbClr val="FEB139"/>
            </a:solidFill>
          </p:spPr>
          <p:txBody>
            <a:bodyPr/>
            <a:lstStyle/>
            <a:p>
              <a:endParaRPr lang="en-GB"/>
            </a:p>
          </p:txBody>
        </p:sp>
        <p:sp>
          <p:nvSpPr>
            <p:cNvPr id="10" name="TextBox 10"/>
            <p:cNvSpPr txBox="1"/>
            <p:nvPr/>
          </p:nvSpPr>
          <p:spPr>
            <a:xfrm>
              <a:off x="0" y="-28575"/>
              <a:ext cx="467944" cy="510200"/>
            </a:xfrm>
            <a:prstGeom prst="rect">
              <a:avLst/>
            </a:prstGeom>
          </p:spPr>
          <p:txBody>
            <a:bodyPr lIns="50800" tIns="50800" rIns="50800" bIns="50800" rtlCol="0" anchor="ctr"/>
            <a:lstStyle/>
            <a:p>
              <a:pPr algn="ctr">
                <a:lnSpc>
                  <a:spcPts val="1960"/>
                </a:lnSpc>
              </a:pPr>
              <a:endParaRPr/>
            </a:p>
          </p:txBody>
        </p:sp>
      </p:grpSp>
      <p:grpSp>
        <p:nvGrpSpPr>
          <p:cNvPr id="11" name="Group 11"/>
          <p:cNvGrpSpPr>
            <a:grpSpLocks noChangeAspect="1"/>
          </p:cNvGrpSpPr>
          <p:nvPr/>
        </p:nvGrpSpPr>
        <p:grpSpPr>
          <a:xfrm>
            <a:off x="351727" y="381948"/>
            <a:ext cx="6040129" cy="6040105"/>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txBody>
            <a:bodyPr/>
            <a:lstStyle/>
            <a:p>
              <a:endParaRPr lang="en-GB"/>
            </a:p>
          </p:txBody>
        </p:sp>
      </p:grpSp>
      <p:grpSp>
        <p:nvGrpSpPr>
          <p:cNvPr id="13" name="Group 13"/>
          <p:cNvGrpSpPr/>
          <p:nvPr/>
        </p:nvGrpSpPr>
        <p:grpSpPr>
          <a:xfrm rot="5400000">
            <a:off x="2026541" y="2259661"/>
            <a:ext cx="4731492" cy="6335427"/>
            <a:chOff x="0" y="0"/>
            <a:chExt cx="454540" cy="608625"/>
          </a:xfrm>
        </p:grpSpPr>
        <p:sp>
          <p:nvSpPr>
            <p:cNvPr id="14" name="Freeform 14"/>
            <p:cNvSpPr/>
            <p:nvPr/>
          </p:nvSpPr>
          <p:spPr>
            <a:xfrm>
              <a:off x="0" y="0"/>
              <a:ext cx="454540" cy="608625"/>
            </a:xfrm>
            <a:custGeom>
              <a:avLst/>
              <a:gdLst/>
              <a:ahLst/>
              <a:cxnLst/>
              <a:rect l="l" t="t" r="r" b="b"/>
              <a:pathLst>
                <a:path w="454540" h="608625">
                  <a:moveTo>
                    <a:pt x="151595" y="589556"/>
                  </a:moveTo>
                  <a:cubicBezTo>
                    <a:pt x="174898" y="601070"/>
                    <a:pt x="201391" y="608625"/>
                    <a:pt x="227392" y="608625"/>
                  </a:cubicBezTo>
                  <a:cubicBezTo>
                    <a:pt x="253395" y="608625"/>
                    <a:pt x="278415" y="602148"/>
                    <a:pt x="301473" y="590634"/>
                  </a:cubicBezTo>
                  <a:cubicBezTo>
                    <a:pt x="301964" y="590275"/>
                    <a:pt x="302454" y="590275"/>
                    <a:pt x="302945" y="589916"/>
                  </a:cubicBezTo>
                  <a:cubicBezTo>
                    <a:pt x="389536" y="543860"/>
                    <a:pt x="453314" y="422246"/>
                    <a:pt x="454540" y="284659"/>
                  </a:cubicBezTo>
                  <a:lnTo>
                    <a:pt x="454540" y="0"/>
                  </a:lnTo>
                  <a:lnTo>
                    <a:pt x="0" y="0"/>
                  </a:lnTo>
                  <a:lnTo>
                    <a:pt x="0" y="284447"/>
                  </a:lnTo>
                  <a:cubicBezTo>
                    <a:pt x="1226" y="422965"/>
                    <a:pt x="64023" y="544580"/>
                    <a:pt x="151595" y="589556"/>
                  </a:cubicBezTo>
                  <a:close/>
                </a:path>
              </a:pathLst>
            </a:custGeom>
            <a:solidFill>
              <a:srgbClr val="FEB139">
                <a:alpha val="49804"/>
              </a:srgbClr>
            </a:solidFill>
          </p:spPr>
          <p:txBody>
            <a:bodyPr/>
            <a:lstStyle/>
            <a:p>
              <a:endParaRPr lang="en-GB"/>
            </a:p>
          </p:txBody>
        </p:sp>
        <p:sp>
          <p:nvSpPr>
            <p:cNvPr id="15" name="TextBox 15"/>
            <p:cNvSpPr txBox="1"/>
            <p:nvPr/>
          </p:nvSpPr>
          <p:spPr>
            <a:xfrm>
              <a:off x="0" y="-28575"/>
              <a:ext cx="454540" cy="510200"/>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30209" y="0"/>
            <a:ext cx="6804000" cy="680400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olid"/>
              <a:miter/>
            </a:ln>
          </p:spPr>
          <p:txBody>
            <a:bodyPr/>
            <a:lstStyle/>
            <a:p>
              <a:endParaRPr lang="en-GB"/>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9" name="Group 19"/>
          <p:cNvGrpSpPr/>
          <p:nvPr/>
        </p:nvGrpSpPr>
        <p:grpSpPr>
          <a:xfrm>
            <a:off x="5385371" y="337239"/>
            <a:ext cx="1837390" cy="183739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153462"/>
              </a:solidFill>
              <a:prstDash val="solid"/>
              <a:miter/>
            </a:ln>
          </p:spPr>
          <p:txBody>
            <a:bodyPr/>
            <a:lstStyle/>
            <a:p>
              <a:endParaRPr lang="en-GB"/>
            </a:p>
          </p:txBody>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sp>
        <p:nvSpPr>
          <p:cNvPr id="22" name="Freeform 22"/>
          <p:cNvSpPr/>
          <p:nvPr/>
        </p:nvSpPr>
        <p:spPr>
          <a:xfrm rot="5400000">
            <a:off x="4637177" y="2987204"/>
            <a:ext cx="2403645" cy="2406653"/>
          </a:xfrm>
          <a:custGeom>
            <a:avLst/>
            <a:gdLst/>
            <a:ahLst/>
            <a:cxnLst/>
            <a:rect l="l" t="t" r="r" b="b"/>
            <a:pathLst>
              <a:path w="2403645" h="2406653">
                <a:moveTo>
                  <a:pt x="0" y="0"/>
                </a:moveTo>
                <a:lnTo>
                  <a:pt x="2403644" y="0"/>
                </a:lnTo>
                <a:lnTo>
                  <a:pt x="2403644" y="2406654"/>
                </a:lnTo>
                <a:lnTo>
                  <a:pt x="0" y="24066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3" name="Freeform 23"/>
          <p:cNvSpPr/>
          <p:nvPr/>
        </p:nvSpPr>
        <p:spPr>
          <a:xfrm>
            <a:off x="4982611" y="164104"/>
            <a:ext cx="1877308" cy="2183659"/>
          </a:xfrm>
          <a:custGeom>
            <a:avLst/>
            <a:gdLst/>
            <a:ahLst/>
            <a:cxnLst/>
            <a:rect l="l" t="t" r="r" b="b"/>
            <a:pathLst>
              <a:path w="1845790" h="1267065">
                <a:moveTo>
                  <a:pt x="0" y="0"/>
                </a:moveTo>
                <a:lnTo>
                  <a:pt x="1845790" y="0"/>
                </a:lnTo>
                <a:lnTo>
                  <a:pt x="1845790" y="1267065"/>
                </a:lnTo>
                <a:lnTo>
                  <a:pt x="0" y="1267065"/>
                </a:lnTo>
                <a:lnTo>
                  <a:pt x="0" y="0"/>
                </a:lnTo>
                <a:close/>
              </a:path>
            </a:pathLst>
          </a:custGeom>
          <a:blipFill>
            <a:blip r:embed="rId5"/>
            <a:stretch>
              <a:fillRect l="-206848"/>
            </a:stretch>
          </a:blipFill>
        </p:spPr>
        <p:txBody>
          <a:bodyPr/>
          <a:lstStyle/>
          <a:p>
            <a:endParaRPr lang="en-GB"/>
          </a:p>
        </p:txBody>
      </p:sp>
      <p:sp>
        <p:nvSpPr>
          <p:cNvPr id="24" name="Freeform 24"/>
          <p:cNvSpPr/>
          <p:nvPr/>
        </p:nvSpPr>
        <p:spPr>
          <a:xfrm>
            <a:off x="1902537" y="8235332"/>
            <a:ext cx="5055341" cy="1700668"/>
          </a:xfrm>
          <a:custGeom>
            <a:avLst/>
            <a:gdLst/>
            <a:ahLst/>
            <a:cxnLst/>
            <a:rect l="l" t="t" r="r" b="b"/>
            <a:pathLst>
              <a:path w="5055341" h="1700668">
                <a:moveTo>
                  <a:pt x="0" y="0"/>
                </a:moveTo>
                <a:lnTo>
                  <a:pt x="5055342" y="0"/>
                </a:lnTo>
                <a:lnTo>
                  <a:pt x="5055342" y="1700668"/>
                </a:lnTo>
                <a:lnTo>
                  <a:pt x="0" y="1700668"/>
                </a:lnTo>
                <a:lnTo>
                  <a:pt x="0" y="0"/>
                </a:lnTo>
                <a:close/>
              </a:path>
            </a:pathLst>
          </a:custGeom>
          <a:blipFill>
            <a:blip r:embed="rId6"/>
            <a:stretch>
              <a:fillRect r="-50375"/>
            </a:stretch>
          </a:blipFill>
        </p:spPr>
        <p:txBody>
          <a:bodyPr/>
          <a:lstStyle/>
          <a:p>
            <a:endParaRPr lang="en-GB"/>
          </a:p>
        </p:txBody>
      </p:sp>
      <p:sp>
        <p:nvSpPr>
          <p:cNvPr id="25" name="TextBox 25"/>
          <p:cNvSpPr txBox="1"/>
          <p:nvPr/>
        </p:nvSpPr>
        <p:spPr>
          <a:xfrm>
            <a:off x="756000" y="7894640"/>
            <a:ext cx="468573" cy="2114550"/>
          </a:xfrm>
          <a:prstGeom prst="rect">
            <a:avLst/>
          </a:prstGeom>
        </p:spPr>
        <p:txBody>
          <a:bodyPr lIns="0" tIns="0" rIns="0" bIns="0" rtlCol="0" anchor="t">
            <a:spAutoFit/>
          </a:bodyPr>
          <a:lstStyle/>
          <a:p>
            <a:pPr>
              <a:lnSpc>
                <a:spcPts val="4200"/>
              </a:lnSpc>
            </a:pPr>
            <a:r>
              <a:rPr lang="en-US" sz="3000">
                <a:solidFill>
                  <a:srgbClr val="FEB139"/>
                </a:solidFill>
                <a:latin typeface="Montserrat Thin"/>
              </a:rPr>
              <a:t>2</a:t>
            </a:r>
          </a:p>
          <a:p>
            <a:pPr>
              <a:lnSpc>
                <a:spcPts val="4200"/>
              </a:lnSpc>
            </a:pPr>
            <a:r>
              <a:rPr lang="en-US" sz="3000">
                <a:solidFill>
                  <a:srgbClr val="FEB139"/>
                </a:solidFill>
                <a:latin typeface="Montserrat Thin"/>
              </a:rPr>
              <a:t>0</a:t>
            </a:r>
          </a:p>
          <a:p>
            <a:pPr>
              <a:lnSpc>
                <a:spcPts val="4200"/>
              </a:lnSpc>
            </a:pPr>
            <a:r>
              <a:rPr lang="en-US" sz="3000">
                <a:solidFill>
                  <a:srgbClr val="FEB139"/>
                </a:solidFill>
                <a:latin typeface="Montserrat Thin"/>
              </a:rPr>
              <a:t>2</a:t>
            </a:r>
          </a:p>
          <a:p>
            <a:pPr>
              <a:lnSpc>
                <a:spcPts val="4200"/>
              </a:lnSpc>
            </a:pPr>
            <a:r>
              <a:rPr lang="en-US" sz="3000">
                <a:solidFill>
                  <a:srgbClr val="FEB139"/>
                </a:solidFill>
                <a:latin typeface="Montserrat Thin"/>
              </a:rPr>
              <a:t>4</a:t>
            </a:r>
          </a:p>
        </p:txBody>
      </p:sp>
      <p:pic>
        <p:nvPicPr>
          <p:cNvPr id="26" name="صورة 4">
            <a:extLst>
              <a:ext uri="{FF2B5EF4-FFF2-40B4-BE49-F238E27FC236}">
                <a16:creationId xmlns:a16="http://schemas.microsoft.com/office/drawing/2014/main" id="{8195F7BB-7EA9-1406-4076-3A53CC61C34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6516" y="343165"/>
            <a:ext cx="2187375" cy="19777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874834" y="-1332802"/>
            <a:ext cx="3803329" cy="7560000"/>
            <a:chOff x="0" y="0"/>
            <a:chExt cx="3198876" cy="6358509"/>
          </a:xfrm>
        </p:grpSpPr>
        <p:sp>
          <p:nvSpPr>
            <p:cNvPr id="3" name="Freeform 3"/>
            <p:cNvSpPr/>
            <p:nvPr/>
          </p:nvSpPr>
          <p:spPr>
            <a:xfrm rot="5400000">
              <a:off x="-1575816" y="1583690"/>
              <a:ext cx="6350635" cy="3191129"/>
            </a:xfrm>
            <a:custGeom>
              <a:avLst/>
              <a:gdLst/>
              <a:ahLst/>
              <a:cxnLst/>
              <a:rect l="l" t="t" r="r" b="b"/>
              <a:pathLst>
                <a:path w="6350635" h="3191129">
                  <a:moveTo>
                    <a:pt x="0" y="15875"/>
                  </a:moveTo>
                  <a:cubicBezTo>
                    <a:pt x="0" y="1769491"/>
                    <a:pt x="1421638" y="3191129"/>
                    <a:pt x="3175254" y="3191129"/>
                  </a:cubicBezTo>
                  <a:cubicBezTo>
                    <a:pt x="4928870" y="3191129"/>
                    <a:pt x="6350635" y="1769491"/>
                    <a:pt x="6350635" y="15748"/>
                  </a:cubicBezTo>
                  <a:lnTo>
                    <a:pt x="4412361" y="0"/>
                  </a:lnTo>
                  <a:cubicBezTo>
                    <a:pt x="4412361" y="678307"/>
                    <a:pt x="3862578" y="1228090"/>
                    <a:pt x="3184271" y="1228090"/>
                  </a:cubicBezTo>
                  <a:cubicBezTo>
                    <a:pt x="2505964" y="1228090"/>
                    <a:pt x="1956181" y="678307"/>
                    <a:pt x="1956181" y="0"/>
                  </a:cubicBezTo>
                  <a:lnTo>
                    <a:pt x="0" y="15875"/>
                  </a:lnTo>
                  <a:close/>
                </a:path>
              </a:pathLst>
            </a:custGeom>
            <a:blipFill>
              <a:blip r:embed="rId2"/>
              <a:stretch>
                <a:fillRect t="-16668" b="-16668"/>
              </a:stretch>
            </a:blipFill>
          </p:spPr>
          <p:txBody>
            <a:bodyPr/>
            <a:lstStyle/>
            <a:p>
              <a:endParaRPr lang="en-GB"/>
            </a:p>
          </p:txBody>
        </p:sp>
        <p:sp>
          <p:nvSpPr>
            <p:cNvPr id="4" name="Freeform 4"/>
            <p:cNvSpPr/>
            <p:nvPr/>
          </p:nvSpPr>
          <p:spPr>
            <a:xfrm>
              <a:off x="0" y="0"/>
              <a:ext cx="3198749" cy="6358509"/>
            </a:xfrm>
            <a:custGeom>
              <a:avLst/>
              <a:gdLst/>
              <a:ahLst/>
              <a:cxnLst/>
              <a:rect l="l" t="t" r="r" b="b"/>
              <a:pathLst>
                <a:path w="3198749" h="6358509">
                  <a:moveTo>
                    <a:pt x="3183128" y="6358509"/>
                  </a:moveTo>
                  <a:lnTo>
                    <a:pt x="3179318" y="6358509"/>
                  </a:lnTo>
                  <a:cubicBezTo>
                    <a:pt x="2750185" y="6358509"/>
                    <a:pt x="2333752" y="6274435"/>
                    <a:pt x="1941830" y="6108700"/>
                  </a:cubicBezTo>
                  <a:cubicBezTo>
                    <a:pt x="1563243" y="5948553"/>
                    <a:pt x="1223264" y="5719318"/>
                    <a:pt x="931291" y="5427345"/>
                  </a:cubicBezTo>
                  <a:cubicBezTo>
                    <a:pt x="639318" y="5135372"/>
                    <a:pt x="410083" y="4795393"/>
                    <a:pt x="249936" y="4416806"/>
                  </a:cubicBezTo>
                  <a:cubicBezTo>
                    <a:pt x="84074" y="4024757"/>
                    <a:pt x="0" y="3608451"/>
                    <a:pt x="0" y="3179191"/>
                  </a:cubicBezTo>
                  <a:cubicBezTo>
                    <a:pt x="0" y="2749931"/>
                    <a:pt x="84074" y="2333625"/>
                    <a:pt x="249809" y="1941703"/>
                  </a:cubicBezTo>
                  <a:cubicBezTo>
                    <a:pt x="409956" y="1563116"/>
                    <a:pt x="639191" y="1223137"/>
                    <a:pt x="931164" y="931164"/>
                  </a:cubicBezTo>
                  <a:cubicBezTo>
                    <a:pt x="1223137" y="639191"/>
                    <a:pt x="1563116" y="409956"/>
                    <a:pt x="1941703" y="249809"/>
                  </a:cubicBezTo>
                  <a:cubicBezTo>
                    <a:pt x="2333625" y="84074"/>
                    <a:pt x="2750058" y="0"/>
                    <a:pt x="3179191" y="0"/>
                  </a:cubicBezTo>
                  <a:lnTo>
                    <a:pt x="3183001" y="0"/>
                  </a:lnTo>
                  <a:lnTo>
                    <a:pt x="3183001" y="3810"/>
                  </a:lnTo>
                  <a:lnTo>
                    <a:pt x="3198749" y="1964055"/>
                  </a:lnTo>
                  <a:lnTo>
                    <a:pt x="3194812" y="1964055"/>
                  </a:lnTo>
                  <a:cubicBezTo>
                    <a:pt x="2867787" y="1964055"/>
                    <a:pt x="2560320" y="2091436"/>
                    <a:pt x="2329180" y="2322576"/>
                  </a:cubicBezTo>
                  <a:cubicBezTo>
                    <a:pt x="2097913" y="2553843"/>
                    <a:pt x="1970659" y="2861183"/>
                    <a:pt x="1970659" y="3188208"/>
                  </a:cubicBezTo>
                  <a:cubicBezTo>
                    <a:pt x="1970659" y="3515233"/>
                    <a:pt x="2098040" y="3822700"/>
                    <a:pt x="2329180" y="4053840"/>
                  </a:cubicBezTo>
                  <a:cubicBezTo>
                    <a:pt x="2560447" y="4285107"/>
                    <a:pt x="2867787" y="4412361"/>
                    <a:pt x="3194812" y="4412361"/>
                  </a:cubicBezTo>
                  <a:lnTo>
                    <a:pt x="3198749" y="4412361"/>
                  </a:lnTo>
                  <a:lnTo>
                    <a:pt x="3198749" y="4416298"/>
                  </a:lnTo>
                  <a:lnTo>
                    <a:pt x="3183128" y="6358509"/>
                  </a:lnTo>
                  <a:close/>
                  <a:moveTo>
                    <a:pt x="3175381" y="7747"/>
                  </a:moveTo>
                  <a:cubicBezTo>
                    <a:pt x="2748534" y="8255"/>
                    <a:pt x="2334514" y="92075"/>
                    <a:pt x="1944751" y="256921"/>
                  </a:cubicBezTo>
                  <a:cubicBezTo>
                    <a:pt x="1567053" y="416687"/>
                    <a:pt x="1227963" y="645287"/>
                    <a:pt x="936625" y="936625"/>
                  </a:cubicBezTo>
                  <a:cubicBezTo>
                    <a:pt x="645414" y="1227836"/>
                    <a:pt x="416687" y="1567053"/>
                    <a:pt x="256921" y="1944751"/>
                  </a:cubicBezTo>
                  <a:cubicBezTo>
                    <a:pt x="91567" y="2335784"/>
                    <a:pt x="7747" y="2751074"/>
                    <a:pt x="7747" y="3179191"/>
                  </a:cubicBezTo>
                  <a:cubicBezTo>
                    <a:pt x="7747" y="3607308"/>
                    <a:pt x="91567" y="4022725"/>
                    <a:pt x="256921" y="4413631"/>
                  </a:cubicBezTo>
                  <a:cubicBezTo>
                    <a:pt x="416687" y="4791329"/>
                    <a:pt x="645287" y="5130419"/>
                    <a:pt x="936625" y="5421757"/>
                  </a:cubicBezTo>
                  <a:cubicBezTo>
                    <a:pt x="1227836" y="5712968"/>
                    <a:pt x="1567053" y="5941695"/>
                    <a:pt x="1944751" y="6101461"/>
                  </a:cubicBezTo>
                  <a:cubicBezTo>
                    <a:pt x="2334514" y="6266307"/>
                    <a:pt x="2748534" y="6350127"/>
                    <a:pt x="3175381" y="6350635"/>
                  </a:cubicBezTo>
                  <a:lnTo>
                    <a:pt x="3191129" y="4420108"/>
                  </a:lnTo>
                  <a:cubicBezTo>
                    <a:pt x="2863469" y="4419092"/>
                    <a:pt x="2555621" y="4291076"/>
                    <a:pt x="2323846" y="4059301"/>
                  </a:cubicBezTo>
                  <a:cubicBezTo>
                    <a:pt x="2091182" y="3826637"/>
                    <a:pt x="1963039" y="3517265"/>
                    <a:pt x="1963039" y="3188208"/>
                  </a:cubicBezTo>
                  <a:cubicBezTo>
                    <a:pt x="1963039" y="2859151"/>
                    <a:pt x="2091182" y="2549779"/>
                    <a:pt x="2323846" y="2317115"/>
                  </a:cubicBezTo>
                  <a:cubicBezTo>
                    <a:pt x="2555621" y="2085340"/>
                    <a:pt x="2863469" y="1957324"/>
                    <a:pt x="3191129" y="1956308"/>
                  </a:cubicBezTo>
                  <a:lnTo>
                    <a:pt x="3175381" y="7747"/>
                  </a:lnTo>
                  <a:close/>
                </a:path>
              </a:pathLst>
            </a:custGeom>
            <a:solidFill>
              <a:srgbClr val="FFFFFF"/>
            </a:solidFill>
          </p:spPr>
          <p:txBody>
            <a:bodyPr/>
            <a:lstStyle/>
            <a:p>
              <a:endParaRPr lang="en-GB"/>
            </a:p>
          </p:txBody>
        </p:sp>
      </p:grpSp>
      <p:sp>
        <p:nvSpPr>
          <p:cNvPr id="5" name="Freeform 5"/>
          <p:cNvSpPr/>
          <p:nvPr/>
        </p:nvSpPr>
        <p:spPr>
          <a:xfrm>
            <a:off x="2490852" y="-1307148"/>
            <a:ext cx="2578296" cy="2578296"/>
          </a:xfrm>
          <a:custGeom>
            <a:avLst/>
            <a:gdLst/>
            <a:ahLst/>
            <a:cxnLst/>
            <a:rect l="l" t="t" r="r" b="b"/>
            <a:pathLst>
              <a:path w="2578296" h="2578296">
                <a:moveTo>
                  <a:pt x="0" y="0"/>
                </a:moveTo>
                <a:lnTo>
                  <a:pt x="2578296" y="0"/>
                </a:lnTo>
                <a:lnTo>
                  <a:pt x="2578296" y="2578296"/>
                </a:lnTo>
                <a:lnTo>
                  <a:pt x="0" y="25782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6" name="Group 6"/>
          <p:cNvGrpSpPr/>
          <p:nvPr/>
        </p:nvGrpSpPr>
        <p:grpSpPr>
          <a:xfrm rot="-5400000">
            <a:off x="3854712" y="6809003"/>
            <a:ext cx="47625" cy="3523819"/>
            <a:chOff x="0" y="0"/>
            <a:chExt cx="17068" cy="1262857"/>
          </a:xfrm>
        </p:grpSpPr>
        <p:sp>
          <p:nvSpPr>
            <p:cNvPr id="7" name="Freeform 7"/>
            <p:cNvSpPr/>
            <p:nvPr/>
          </p:nvSpPr>
          <p:spPr>
            <a:xfrm>
              <a:off x="0" y="0"/>
              <a:ext cx="17068" cy="1262857"/>
            </a:xfrm>
            <a:custGeom>
              <a:avLst/>
              <a:gdLst/>
              <a:ahLst/>
              <a:cxnLst/>
              <a:rect l="l" t="t" r="r" b="b"/>
              <a:pathLst>
                <a:path w="17068" h="1262857">
                  <a:moveTo>
                    <a:pt x="0" y="0"/>
                  </a:moveTo>
                  <a:lnTo>
                    <a:pt x="17068" y="0"/>
                  </a:lnTo>
                  <a:lnTo>
                    <a:pt x="17068" y="1262857"/>
                  </a:lnTo>
                  <a:lnTo>
                    <a:pt x="0" y="1262857"/>
                  </a:lnTo>
                  <a:close/>
                </a:path>
              </a:pathLst>
            </a:custGeom>
            <a:solidFill>
              <a:srgbClr val="FEB139"/>
            </a:solidFill>
          </p:spPr>
          <p:txBody>
            <a:bodyPr/>
            <a:lstStyle/>
            <a:p>
              <a:endParaRPr lang="en-GB"/>
            </a:p>
          </p:txBody>
        </p:sp>
        <p:sp>
          <p:nvSpPr>
            <p:cNvPr id="8" name="TextBox 8"/>
            <p:cNvSpPr txBox="1"/>
            <p:nvPr/>
          </p:nvSpPr>
          <p:spPr>
            <a:xfrm>
              <a:off x="0" y="0"/>
              <a:ext cx="17068" cy="1262857"/>
            </a:xfrm>
            <a:prstGeom prst="rect">
              <a:avLst/>
            </a:prstGeom>
          </p:spPr>
          <p:txBody>
            <a:bodyPr lIns="50800" tIns="50800" rIns="50800" bIns="50800" rtlCol="0" anchor="ctr"/>
            <a:lstStyle/>
            <a:p>
              <a:pPr algn="ctr">
                <a:lnSpc>
                  <a:spcPts val="1680"/>
                </a:lnSpc>
              </a:pPr>
              <a:endParaRPr/>
            </a:p>
          </p:txBody>
        </p:sp>
      </p:grpSp>
      <p:sp>
        <p:nvSpPr>
          <p:cNvPr id="9" name="Freeform 9"/>
          <p:cNvSpPr/>
          <p:nvPr/>
        </p:nvSpPr>
        <p:spPr>
          <a:xfrm flipV="1">
            <a:off x="-1512000" y="9180000"/>
            <a:ext cx="3024000" cy="1512000"/>
          </a:xfrm>
          <a:custGeom>
            <a:avLst/>
            <a:gdLst/>
            <a:ahLst/>
            <a:cxnLst/>
            <a:rect l="l" t="t" r="r" b="b"/>
            <a:pathLst>
              <a:path w="3024000" h="1512000">
                <a:moveTo>
                  <a:pt x="0" y="1512000"/>
                </a:moveTo>
                <a:lnTo>
                  <a:pt x="3024000" y="1512000"/>
                </a:lnTo>
                <a:lnTo>
                  <a:pt x="3024000" y="0"/>
                </a:lnTo>
                <a:lnTo>
                  <a:pt x="0" y="0"/>
                </a:lnTo>
                <a:lnTo>
                  <a:pt x="0" y="15120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98526" y="5303852"/>
            <a:ext cx="7362948" cy="2828467"/>
          </a:xfrm>
          <a:prstGeom prst="rect">
            <a:avLst/>
          </a:prstGeom>
        </p:spPr>
        <p:txBody>
          <a:bodyPr lIns="0" tIns="0" rIns="0" bIns="0" rtlCol="0" anchor="t">
            <a:spAutoFit/>
          </a:bodyPr>
          <a:lstStyle/>
          <a:p>
            <a:pPr algn="ctr">
              <a:lnSpc>
                <a:spcPts val="5616"/>
              </a:lnSpc>
            </a:pPr>
            <a:r>
              <a:rPr lang="en-US" sz="4000" dirty="0" err="1">
                <a:solidFill>
                  <a:srgbClr val="FEB139"/>
                </a:solidFill>
                <a:cs typeface="Madani Arabic"/>
              </a:rPr>
              <a:t>الى</a:t>
            </a:r>
            <a:r>
              <a:rPr lang="en-US" sz="4000" dirty="0">
                <a:solidFill>
                  <a:srgbClr val="FEB139"/>
                </a:solidFill>
                <a:cs typeface="Madani Arabic"/>
              </a:rPr>
              <a:t> </a:t>
            </a:r>
            <a:r>
              <a:rPr lang="en-US" sz="4000" dirty="0" err="1">
                <a:solidFill>
                  <a:srgbClr val="FEB139"/>
                </a:solidFill>
                <a:cs typeface="Madani Arabic"/>
              </a:rPr>
              <a:t>التعاون</a:t>
            </a:r>
            <a:r>
              <a:rPr lang="en-US" sz="4000" dirty="0">
                <a:solidFill>
                  <a:srgbClr val="FEB139"/>
                </a:solidFill>
                <a:cs typeface="Madani Arabic"/>
              </a:rPr>
              <a:t> </a:t>
            </a:r>
            <a:r>
              <a:rPr lang="en-US" sz="4000" dirty="0" err="1">
                <a:solidFill>
                  <a:srgbClr val="FEB139"/>
                </a:solidFill>
                <a:cs typeface="Madani Arabic"/>
              </a:rPr>
              <a:t>معكم</a:t>
            </a:r>
            <a:r>
              <a:rPr lang="en-US" sz="4000" dirty="0">
                <a:solidFill>
                  <a:srgbClr val="FEB139"/>
                </a:solidFill>
                <a:cs typeface="Madani Arabic"/>
              </a:rPr>
              <a:t> </a:t>
            </a:r>
            <a:r>
              <a:rPr lang="en-US" sz="4000" dirty="0" err="1">
                <a:solidFill>
                  <a:srgbClr val="FEB139"/>
                </a:solidFill>
                <a:cs typeface="Madani Arabic"/>
              </a:rPr>
              <a:t>لما</a:t>
            </a:r>
            <a:r>
              <a:rPr lang="en-US" sz="4000" dirty="0">
                <a:solidFill>
                  <a:srgbClr val="FEB139"/>
                </a:solidFill>
                <a:cs typeface="Madani Arabic"/>
              </a:rPr>
              <a:t> </a:t>
            </a:r>
            <a:r>
              <a:rPr lang="en-US" sz="4000" dirty="0" err="1">
                <a:solidFill>
                  <a:srgbClr val="FEB139"/>
                </a:solidFill>
                <a:cs typeface="Madani Arabic"/>
              </a:rPr>
              <a:t>فيه</a:t>
            </a:r>
            <a:r>
              <a:rPr lang="en-US" sz="4000" dirty="0">
                <a:solidFill>
                  <a:srgbClr val="FEB139"/>
                </a:solidFill>
                <a:cs typeface="Madani Arabic"/>
              </a:rPr>
              <a:t> </a:t>
            </a:r>
            <a:r>
              <a:rPr lang="en-US" sz="4000" dirty="0" err="1">
                <a:solidFill>
                  <a:srgbClr val="FEB139"/>
                </a:solidFill>
                <a:cs typeface="Madani Arabic"/>
              </a:rPr>
              <a:t>المصلحة</a:t>
            </a:r>
            <a:r>
              <a:rPr lang="en-US" sz="4000" dirty="0">
                <a:solidFill>
                  <a:srgbClr val="FEB139"/>
                </a:solidFill>
                <a:cs typeface="Madani Arabic"/>
              </a:rPr>
              <a:t> </a:t>
            </a:r>
            <a:r>
              <a:rPr lang="en-US" sz="4000" dirty="0" err="1">
                <a:solidFill>
                  <a:srgbClr val="FEB139"/>
                </a:solidFill>
                <a:cs typeface="Madani Arabic"/>
              </a:rPr>
              <a:t>العامة</a:t>
            </a:r>
            <a:r>
              <a:rPr lang="en-US" sz="4000" dirty="0">
                <a:solidFill>
                  <a:srgbClr val="FEB139"/>
                </a:solidFill>
                <a:cs typeface="Madani Arabic"/>
              </a:rPr>
              <a:t> </a:t>
            </a:r>
            <a:r>
              <a:rPr lang="en-US" sz="4000" dirty="0" err="1">
                <a:solidFill>
                  <a:srgbClr val="FEB139"/>
                </a:solidFill>
                <a:cs typeface="Madani Arabic"/>
              </a:rPr>
              <a:t>والمشاركة</a:t>
            </a:r>
            <a:r>
              <a:rPr lang="en-US" sz="4000" dirty="0">
                <a:solidFill>
                  <a:srgbClr val="FEB139"/>
                </a:solidFill>
                <a:cs typeface="Madani Arabic"/>
              </a:rPr>
              <a:t> </a:t>
            </a:r>
            <a:r>
              <a:rPr lang="en-US" sz="4000" dirty="0" err="1">
                <a:solidFill>
                  <a:srgbClr val="FEB139"/>
                </a:solidFill>
                <a:cs typeface="Madani Arabic"/>
              </a:rPr>
              <a:t>في</a:t>
            </a:r>
            <a:r>
              <a:rPr lang="en-US" sz="4000" dirty="0">
                <a:solidFill>
                  <a:srgbClr val="FEB139"/>
                </a:solidFill>
                <a:cs typeface="Madani Arabic"/>
              </a:rPr>
              <a:t> </a:t>
            </a:r>
            <a:r>
              <a:rPr lang="en-US" sz="4000" dirty="0" err="1">
                <a:solidFill>
                  <a:srgbClr val="FEB139"/>
                </a:solidFill>
                <a:cs typeface="Madani Arabic"/>
              </a:rPr>
              <a:t>فعالياتكم</a:t>
            </a:r>
            <a:r>
              <a:rPr lang="en-US" sz="4000" dirty="0">
                <a:solidFill>
                  <a:srgbClr val="FEB139"/>
                </a:solidFill>
                <a:cs typeface="Madani Arabic"/>
              </a:rPr>
              <a:t> </a:t>
            </a:r>
            <a:r>
              <a:rPr lang="en-US" sz="4000" dirty="0" err="1">
                <a:solidFill>
                  <a:srgbClr val="FEB139"/>
                </a:solidFill>
                <a:cs typeface="Madani Arabic"/>
              </a:rPr>
              <a:t>والمناسبات</a:t>
            </a:r>
            <a:r>
              <a:rPr lang="en-US" sz="4000" dirty="0">
                <a:solidFill>
                  <a:srgbClr val="FEB139"/>
                </a:solidFill>
                <a:cs typeface="Madani Arabic"/>
              </a:rPr>
              <a:t> </a:t>
            </a:r>
            <a:r>
              <a:rPr lang="en-US" sz="4000" dirty="0" err="1">
                <a:solidFill>
                  <a:srgbClr val="FEB139"/>
                </a:solidFill>
                <a:cs typeface="Madani Arabic"/>
              </a:rPr>
              <a:t>السنوية</a:t>
            </a:r>
            <a:r>
              <a:rPr lang="en-US" sz="4000" dirty="0">
                <a:solidFill>
                  <a:srgbClr val="FEB139"/>
                </a:solidFill>
                <a:cs typeface="Madani Arabic"/>
              </a:rPr>
              <a:t> </a:t>
            </a:r>
            <a:r>
              <a:rPr lang="en-US" sz="4000" dirty="0" err="1">
                <a:solidFill>
                  <a:srgbClr val="FEB139"/>
                </a:solidFill>
                <a:cs typeface="Madani Arabic"/>
              </a:rPr>
              <a:t>الصحية</a:t>
            </a:r>
            <a:r>
              <a:rPr lang="en-US" sz="4000" dirty="0">
                <a:solidFill>
                  <a:srgbClr val="FEB139"/>
                </a:solidFill>
                <a:cs typeface="Madani Arabic"/>
              </a:rPr>
              <a:t> </a:t>
            </a:r>
          </a:p>
          <a:p>
            <a:pPr algn="ctr">
              <a:lnSpc>
                <a:spcPts val="5616"/>
              </a:lnSpc>
            </a:pPr>
            <a:r>
              <a:rPr lang="en-US" sz="4000" dirty="0">
                <a:solidFill>
                  <a:srgbClr val="FEB139"/>
                </a:solidFill>
                <a:latin typeface="Madani Arabic"/>
              </a:rPr>
              <a:t>( </a:t>
            </a:r>
            <a:r>
              <a:rPr lang="en-US" sz="4000" dirty="0" err="1">
                <a:solidFill>
                  <a:srgbClr val="FEB139"/>
                </a:solidFill>
                <a:latin typeface="Madani Arabic"/>
                <a:cs typeface="Madani Arabic"/>
              </a:rPr>
              <a:t>الايام</a:t>
            </a:r>
            <a:r>
              <a:rPr lang="en-US" sz="4000" dirty="0">
                <a:solidFill>
                  <a:srgbClr val="FEB139"/>
                </a:solidFill>
                <a:latin typeface="Madani Arabic"/>
                <a:cs typeface="Madani Arabic"/>
              </a:rPr>
              <a:t> </a:t>
            </a:r>
            <a:r>
              <a:rPr lang="en-US" sz="4000" dirty="0" err="1">
                <a:solidFill>
                  <a:srgbClr val="FEB139"/>
                </a:solidFill>
                <a:latin typeface="Madani Arabic"/>
                <a:cs typeface="Madani Arabic"/>
              </a:rPr>
              <a:t>والاسابيع</a:t>
            </a:r>
            <a:r>
              <a:rPr lang="en-US" sz="4000" dirty="0">
                <a:solidFill>
                  <a:srgbClr val="FEB139"/>
                </a:solidFill>
                <a:latin typeface="Madani Arabic"/>
                <a:cs typeface="Madani Arabic"/>
              </a:rPr>
              <a:t> </a:t>
            </a:r>
            <a:r>
              <a:rPr lang="en-US" sz="4000" dirty="0" err="1">
                <a:solidFill>
                  <a:srgbClr val="FEB139"/>
                </a:solidFill>
                <a:latin typeface="Madani Arabic"/>
                <a:cs typeface="Madani Arabic"/>
              </a:rPr>
              <a:t>الصحية</a:t>
            </a:r>
            <a:r>
              <a:rPr lang="en-US" sz="4000" dirty="0">
                <a:solidFill>
                  <a:srgbClr val="FEB139"/>
                </a:solidFill>
                <a:latin typeface="Madani Arabic"/>
                <a:cs typeface="Madani Arabic"/>
              </a:rPr>
              <a:t> </a:t>
            </a:r>
            <a:r>
              <a:rPr lang="en-US" sz="4000" dirty="0" err="1">
                <a:solidFill>
                  <a:srgbClr val="FEB139"/>
                </a:solidFill>
                <a:latin typeface="Madani Arabic"/>
                <a:cs typeface="Madani Arabic"/>
              </a:rPr>
              <a:t>العالمية</a:t>
            </a:r>
            <a:r>
              <a:rPr lang="en-US" sz="4000" dirty="0">
                <a:solidFill>
                  <a:srgbClr val="FEB139"/>
                </a:solidFill>
                <a:latin typeface="Madani Arabic"/>
                <a:cs typeface="Madani Arabic"/>
              </a:rPr>
              <a:t>).</a:t>
            </a:r>
          </a:p>
        </p:txBody>
      </p:sp>
      <p:sp>
        <p:nvSpPr>
          <p:cNvPr id="12" name="TextBox 12"/>
          <p:cNvSpPr txBox="1"/>
          <p:nvPr/>
        </p:nvSpPr>
        <p:spPr>
          <a:xfrm>
            <a:off x="1512000" y="4576692"/>
            <a:ext cx="4476050" cy="566437"/>
          </a:xfrm>
          <a:prstGeom prst="rect">
            <a:avLst/>
          </a:prstGeom>
        </p:spPr>
        <p:txBody>
          <a:bodyPr wrap="square" lIns="0" tIns="0" rIns="0" bIns="0" rtlCol="0" anchor="t">
            <a:spAutoFit/>
          </a:bodyPr>
          <a:lstStyle/>
          <a:p>
            <a:pPr algn="ctr">
              <a:lnSpc>
                <a:spcPts val="4193"/>
              </a:lnSpc>
            </a:pPr>
            <a:r>
              <a:rPr lang="en-US" sz="4800" dirty="0" err="1">
                <a:solidFill>
                  <a:srgbClr val="FFFFFF"/>
                </a:solidFill>
                <a:cs typeface="Madani Arabic"/>
              </a:rPr>
              <a:t>نهدف</a:t>
            </a:r>
            <a:endParaRPr lang="en-US" sz="4800" dirty="0">
              <a:solidFill>
                <a:srgbClr val="FFFFFF"/>
              </a:solidFill>
              <a:cs typeface="Madani Arabic"/>
            </a:endParaRPr>
          </a:p>
        </p:txBody>
      </p:sp>
      <p:pic>
        <p:nvPicPr>
          <p:cNvPr id="13" name="صورة 4">
            <a:extLst>
              <a:ext uri="{FF2B5EF4-FFF2-40B4-BE49-F238E27FC236}">
                <a16:creationId xmlns:a16="http://schemas.microsoft.com/office/drawing/2014/main" id="{41695851-8D44-6EA9-7517-80BA89B118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18609" y="85878"/>
            <a:ext cx="2319829" cy="17311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sp>
        <p:nvSpPr>
          <p:cNvPr id="2" name="Freeform 2"/>
          <p:cNvSpPr/>
          <p:nvPr/>
        </p:nvSpPr>
        <p:spPr>
          <a:xfrm flipH="1" flipV="1">
            <a:off x="5566438" y="8756506"/>
            <a:ext cx="2755369" cy="2758817"/>
          </a:xfrm>
          <a:custGeom>
            <a:avLst/>
            <a:gdLst/>
            <a:ahLst/>
            <a:cxnLst/>
            <a:rect l="l" t="t" r="r" b="b"/>
            <a:pathLst>
              <a:path w="2755369" h="2758817">
                <a:moveTo>
                  <a:pt x="2755369" y="2758817"/>
                </a:moveTo>
                <a:lnTo>
                  <a:pt x="0" y="2758817"/>
                </a:lnTo>
                <a:lnTo>
                  <a:pt x="0" y="0"/>
                </a:lnTo>
                <a:lnTo>
                  <a:pt x="2755369" y="0"/>
                </a:lnTo>
                <a:lnTo>
                  <a:pt x="2755369" y="275881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5820449" y="265766"/>
            <a:ext cx="1428289" cy="1194733"/>
          </a:xfrm>
          <a:custGeom>
            <a:avLst/>
            <a:gdLst/>
            <a:ahLst/>
            <a:cxnLst/>
            <a:rect l="l" t="t" r="r" b="b"/>
            <a:pathLst>
              <a:path w="1428289" h="980466">
                <a:moveTo>
                  <a:pt x="0" y="0"/>
                </a:moveTo>
                <a:lnTo>
                  <a:pt x="1428289" y="0"/>
                </a:lnTo>
                <a:lnTo>
                  <a:pt x="1428289" y="980466"/>
                </a:lnTo>
                <a:lnTo>
                  <a:pt x="0" y="980466"/>
                </a:lnTo>
                <a:lnTo>
                  <a:pt x="0" y="0"/>
                </a:lnTo>
                <a:close/>
              </a:path>
            </a:pathLst>
          </a:custGeom>
          <a:blipFill>
            <a:blip r:embed="rId4"/>
            <a:stretch>
              <a:fillRect l="-206848"/>
            </a:stretch>
          </a:blipFill>
        </p:spPr>
        <p:txBody>
          <a:bodyPr/>
          <a:lstStyle/>
          <a:p>
            <a:endParaRPr lang="en-GB"/>
          </a:p>
        </p:txBody>
      </p:sp>
      <p:sp>
        <p:nvSpPr>
          <p:cNvPr id="4" name="Freeform 4"/>
          <p:cNvSpPr/>
          <p:nvPr/>
        </p:nvSpPr>
        <p:spPr>
          <a:xfrm>
            <a:off x="0" y="1460500"/>
            <a:ext cx="7556499" cy="9232900"/>
          </a:xfrm>
          <a:custGeom>
            <a:avLst/>
            <a:gdLst/>
            <a:ahLst/>
            <a:cxnLst/>
            <a:rect l="l" t="t" r="r" b="b"/>
            <a:pathLst>
              <a:path w="6492738" h="5027409">
                <a:moveTo>
                  <a:pt x="0" y="0"/>
                </a:moveTo>
                <a:lnTo>
                  <a:pt x="6492738" y="0"/>
                </a:lnTo>
                <a:lnTo>
                  <a:pt x="6492738" y="5027409"/>
                </a:lnTo>
                <a:lnTo>
                  <a:pt x="0" y="5027409"/>
                </a:lnTo>
                <a:lnTo>
                  <a:pt x="0" y="0"/>
                </a:lnTo>
                <a:close/>
              </a:path>
            </a:pathLst>
          </a:custGeom>
          <a:blipFill>
            <a:blip r:embed="rId5"/>
            <a:stretch>
              <a:fillRect t="-73441" b="-57435"/>
            </a:stretch>
          </a:blipFill>
          <a:ln w="38100" cap="sq">
            <a:solidFill>
              <a:srgbClr val="FEB139"/>
            </a:solidFill>
            <a:prstDash val="solid"/>
            <a:miter/>
          </a:ln>
        </p:spPr>
        <p:txBody>
          <a:bodyPr/>
          <a:lstStyle/>
          <a:p>
            <a:endParaRPr lang="en-GB" dirty="0"/>
          </a:p>
        </p:txBody>
      </p:sp>
      <p:sp>
        <p:nvSpPr>
          <p:cNvPr id="5" name="TextBox 5"/>
          <p:cNvSpPr txBox="1"/>
          <p:nvPr/>
        </p:nvSpPr>
        <p:spPr>
          <a:xfrm>
            <a:off x="-825202" y="682258"/>
            <a:ext cx="9206903" cy="552908"/>
          </a:xfrm>
          <a:prstGeom prst="rect">
            <a:avLst/>
          </a:prstGeom>
        </p:spPr>
        <p:txBody>
          <a:bodyPr lIns="0" tIns="0" rIns="0" bIns="0" rtlCol="0" anchor="t">
            <a:spAutoFit/>
          </a:bodyPr>
          <a:lstStyle/>
          <a:p>
            <a:pPr algn="ctr">
              <a:lnSpc>
                <a:spcPts val="4201"/>
              </a:lnSpc>
            </a:pPr>
            <a:r>
              <a:rPr lang="en-US" sz="4400" dirty="0" err="1">
                <a:solidFill>
                  <a:srgbClr val="FEB139"/>
                </a:solidFill>
                <a:cs typeface="Madani Arabic"/>
              </a:rPr>
              <a:t>نطاق</a:t>
            </a:r>
            <a:r>
              <a:rPr lang="en-US" sz="4400" dirty="0">
                <a:solidFill>
                  <a:srgbClr val="FEB139"/>
                </a:solidFill>
                <a:cs typeface="Madani Arabic"/>
              </a:rPr>
              <a:t> </a:t>
            </a:r>
            <a:r>
              <a:rPr lang="en-US" sz="4400" dirty="0" err="1">
                <a:solidFill>
                  <a:srgbClr val="FEB139"/>
                </a:solidFill>
                <a:cs typeface="Madani Arabic"/>
              </a:rPr>
              <a:t>أعمالنا</a:t>
            </a:r>
            <a:endParaRPr lang="en-US" sz="4400" dirty="0">
              <a:solidFill>
                <a:srgbClr val="FEB139"/>
              </a:solidFill>
              <a:cs typeface="Madani Arab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sp>
        <p:nvSpPr>
          <p:cNvPr id="2" name="Freeform 2"/>
          <p:cNvSpPr/>
          <p:nvPr/>
        </p:nvSpPr>
        <p:spPr>
          <a:xfrm rot="-5400000">
            <a:off x="1057001" y="152822"/>
            <a:ext cx="1965473" cy="982736"/>
          </a:xfrm>
          <a:custGeom>
            <a:avLst/>
            <a:gdLst/>
            <a:ahLst/>
            <a:cxnLst/>
            <a:rect l="l" t="t" r="r" b="b"/>
            <a:pathLst>
              <a:path w="1965473" h="982736">
                <a:moveTo>
                  <a:pt x="0" y="0"/>
                </a:moveTo>
                <a:lnTo>
                  <a:pt x="1965473" y="0"/>
                </a:lnTo>
                <a:lnTo>
                  <a:pt x="1965473" y="982736"/>
                </a:lnTo>
                <a:lnTo>
                  <a:pt x="0" y="9827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0800000">
            <a:off x="1163862" y="260895"/>
            <a:ext cx="769014" cy="769014"/>
          </a:xfrm>
          <a:custGeom>
            <a:avLst/>
            <a:gdLst/>
            <a:ahLst/>
            <a:cxnLst/>
            <a:rect l="l" t="t" r="r" b="b"/>
            <a:pathLst>
              <a:path w="769014" h="769014">
                <a:moveTo>
                  <a:pt x="0" y="0"/>
                </a:moveTo>
                <a:lnTo>
                  <a:pt x="769015" y="0"/>
                </a:lnTo>
                <a:lnTo>
                  <a:pt x="769015" y="769014"/>
                </a:lnTo>
                <a:lnTo>
                  <a:pt x="0" y="769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flipV="1">
            <a:off x="-2094596" y="9732719"/>
            <a:ext cx="3024000" cy="1512000"/>
          </a:xfrm>
          <a:custGeom>
            <a:avLst/>
            <a:gdLst/>
            <a:ahLst/>
            <a:cxnLst/>
            <a:rect l="l" t="t" r="r" b="b"/>
            <a:pathLst>
              <a:path w="3024000" h="1512000">
                <a:moveTo>
                  <a:pt x="0" y="1512000"/>
                </a:moveTo>
                <a:lnTo>
                  <a:pt x="3024000" y="1512000"/>
                </a:lnTo>
                <a:lnTo>
                  <a:pt x="3024000" y="0"/>
                </a:lnTo>
                <a:lnTo>
                  <a:pt x="0" y="0"/>
                </a:lnTo>
                <a:lnTo>
                  <a:pt x="0" y="15120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2265847" y="19913"/>
            <a:ext cx="5201252" cy="1382938"/>
          </a:xfrm>
          <a:prstGeom prst="rect">
            <a:avLst/>
          </a:prstGeom>
        </p:spPr>
        <p:txBody>
          <a:bodyPr wrap="square" lIns="0" tIns="0" rIns="0" bIns="0" rtlCol="0" anchor="t">
            <a:spAutoFit/>
          </a:bodyPr>
          <a:lstStyle/>
          <a:p>
            <a:pPr algn="ctr">
              <a:lnSpc>
                <a:spcPts val="5612"/>
              </a:lnSpc>
            </a:pPr>
            <a:r>
              <a:rPr lang="en-US" sz="4000" dirty="0" err="1">
                <a:solidFill>
                  <a:srgbClr val="FEB139"/>
                </a:solidFill>
                <a:cs typeface="Madani Arabic"/>
              </a:rPr>
              <a:t>الية</a:t>
            </a:r>
            <a:r>
              <a:rPr lang="en-US" sz="4000" dirty="0">
                <a:solidFill>
                  <a:srgbClr val="FEB139"/>
                </a:solidFill>
                <a:cs typeface="Madani Arabic"/>
              </a:rPr>
              <a:t> </a:t>
            </a:r>
            <a:r>
              <a:rPr lang="en-US" sz="4000" dirty="0" err="1">
                <a:solidFill>
                  <a:srgbClr val="FEB139"/>
                </a:solidFill>
                <a:cs typeface="Madani Arabic"/>
              </a:rPr>
              <a:t>تطبيق</a:t>
            </a:r>
            <a:r>
              <a:rPr lang="en-US" sz="4000" dirty="0">
                <a:solidFill>
                  <a:srgbClr val="FEB139"/>
                </a:solidFill>
                <a:cs typeface="Madani Arabic"/>
              </a:rPr>
              <a:t> </a:t>
            </a:r>
            <a:r>
              <a:rPr lang="en-US" sz="4000" dirty="0" err="1">
                <a:solidFill>
                  <a:srgbClr val="FEB139"/>
                </a:solidFill>
                <a:cs typeface="Madani Arabic"/>
              </a:rPr>
              <a:t>معايير</a:t>
            </a:r>
            <a:r>
              <a:rPr lang="en-US" sz="4000" dirty="0">
                <a:solidFill>
                  <a:srgbClr val="FEB139"/>
                </a:solidFill>
                <a:cs typeface="Madani Arabic"/>
              </a:rPr>
              <a:t> </a:t>
            </a:r>
            <a:r>
              <a:rPr lang="en-US" sz="4000" dirty="0" err="1">
                <a:solidFill>
                  <a:srgbClr val="FEB139"/>
                </a:solidFill>
                <a:cs typeface="Madani Arabic"/>
              </a:rPr>
              <a:t>سباهي</a:t>
            </a:r>
            <a:endParaRPr lang="ar-SA" sz="4000" dirty="0">
              <a:solidFill>
                <a:srgbClr val="FEB139"/>
              </a:solidFill>
              <a:cs typeface="Madani Arabic"/>
            </a:endParaRPr>
          </a:p>
          <a:p>
            <a:pPr algn="ctr">
              <a:lnSpc>
                <a:spcPts val="5612"/>
              </a:lnSpc>
            </a:pPr>
            <a:r>
              <a:rPr lang="en-US" sz="4000" dirty="0">
                <a:solidFill>
                  <a:srgbClr val="FEB139"/>
                </a:solidFill>
                <a:cs typeface="Madani Arabic"/>
              </a:rPr>
              <a:t> </a:t>
            </a:r>
            <a:r>
              <a:rPr lang="en-US" sz="4000" dirty="0" err="1">
                <a:solidFill>
                  <a:srgbClr val="FEB139"/>
                </a:solidFill>
                <a:cs typeface="Madani Arabic"/>
              </a:rPr>
              <a:t>في</a:t>
            </a:r>
            <a:r>
              <a:rPr lang="en-US" sz="4000" dirty="0">
                <a:solidFill>
                  <a:srgbClr val="FEB139"/>
                </a:solidFill>
                <a:cs typeface="Madani Arabic"/>
              </a:rPr>
              <a:t> </a:t>
            </a:r>
            <a:r>
              <a:rPr lang="en-US" sz="4000" dirty="0" err="1">
                <a:solidFill>
                  <a:srgbClr val="FEB139"/>
                </a:solidFill>
                <a:cs typeface="Madani Arabic"/>
              </a:rPr>
              <a:t>القطاع</a:t>
            </a:r>
            <a:r>
              <a:rPr lang="en-US" sz="4000" dirty="0">
                <a:solidFill>
                  <a:srgbClr val="FEB139"/>
                </a:solidFill>
                <a:cs typeface="Madani Arabic"/>
              </a:rPr>
              <a:t> </a:t>
            </a:r>
            <a:r>
              <a:rPr lang="en-US" sz="4000" dirty="0" err="1">
                <a:solidFill>
                  <a:srgbClr val="FEB139"/>
                </a:solidFill>
                <a:cs typeface="Madani Arabic"/>
              </a:rPr>
              <a:t>الخاص</a:t>
            </a:r>
            <a:endParaRPr lang="en-US" sz="4000" dirty="0">
              <a:solidFill>
                <a:srgbClr val="FEB139"/>
              </a:solidFill>
              <a:cs typeface="Madani Arabic"/>
            </a:endParaRPr>
          </a:p>
        </p:txBody>
      </p:sp>
      <p:sp>
        <p:nvSpPr>
          <p:cNvPr id="8" name="TextBox 8"/>
          <p:cNvSpPr txBox="1"/>
          <p:nvPr/>
        </p:nvSpPr>
        <p:spPr>
          <a:xfrm>
            <a:off x="190778" y="1614031"/>
            <a:ext cx="7146670" cy="8893460"/>
          </a:xfrm>
          <a:prstGeom prst="rect">
            <a:avLst/>
          </a:prstGeom>
        </p:spPr>
        <p:txBody>
          <a:bodyPr lIns="0" tIns="0" rIns="0" bIns="0" rtlCol="0" anchor="t">
            <a:spAutoFit/>
          </a:bodyPr>
          <a:lstStyle/>
          <a:p>
            <a:pPr algn="r">
              <a:lnSpc>
                <a:spcPts val="2856"/>
              </a:lnSpc>
            </a:pPr>
            <a:r>
              <a:rPr lang="en-US" dirty="0" err="1">
                <a:solidFill>
                  <a:srgbClr val="FFFFFF"/>
                </a:solidFill>
                <a:latin typeface="Madani Arabic"/>
                <a:cs typeface="Madani Arabic"/>
              </a:rPr>
              <a:t>المرحلة</a:t>
            </a:r>
            <a:r>
              <a:rPr lang="en-US" dirty="0">
                <a:solidFill>
                  <a:srgbClr val="FFFFFF"/>
                </a:solidFill>
                <a:latin typeface="Madani Arabic"/>
                <a:cs typeface="Madani Arabic"/>
              </a:rPr>
              <a:t> </a:t>
            </a:r>
            <a:r>
              <a:rPr lang="en-US" dirty="0" err="1">
                <a:solidFill>
                  <a:srgbClr val="FFFFFF"/>
                </a:solidFill>
                <a:latin typeface="Madani Arabic"/>
                <a:cs typeface="Madani Arabic"/>
              </a:rPr>
              <a:t>الاولى</a:t>
            </a:r>
            <a:r>
              <a:rPr lang="en-US" dirty="0">
                <a:solidFill>
                  <a:srgbClr val="FFFFFF"/>
                </a:solidFill>
                <a:latin typeface="Madani Arabic"/>
                <a:cs typeface="Madani Arabic"/>
              </a:rPr>
              <a:t> </a:t>
            </a:r>
            <a:r>
              <a:rPr lang="en-US" dirty="0" err="1">
                <a:solidFill>
                  <a:srgbClr val="FFFFFF"/>
                </a:solidFill>
                <a:latin typeface="Madani Arabic"/>
                <a:cs typeface="Madani Arabic"/>
              </a:rPr>
              <a:t>المعايير</a:t>
            </a:r>
            <a:r>
              <a:rPr lang="en-US" dirty="0">
                <a:solidFill>
                  <a:srgbClr val="FFFFFF"/>
                </a:solidFill>
                <a:latin typeface="Madani Arabic"/>
                <a:cs typeface="Madani Arabic"/>
              </a:rPr>
              <a:t> </a:t>
            </a:r>
            <a:r>
              <a:rPr lang="en-US" dirty="0" err="1">
                <a:solidFill>
                  <a:srgbClr val="FFFFFF"/>
                </a:solidFill>
                <a:latin typeface="Madani Arabic"/>
                <a:cs typeface="Madani Arabic"/>
              </a:rPr>
              <a:t>التنظيمية</a:t>
            </a:r>
            <a:r>
              <a:rPr lang="en-US" dirty="0">
                <a:solidFill>
                  <a:srgbClr val="FFFFFF"/>
                </a:solidFill>
                <a:latin typeface="Madani Arabic"/>
                <a:cs typeface="Madani Arabic"/>
              </a:rPr>
              <a:t> </a:t>
            </a:r>
            <a:r>
              <a:rPr lang="en-US" dirty="0" err="1">
                <a:solidFill>
                  <a:srgbClr val="FFFFFF"/>
                </a:solidFill>
                <a:latin typeface="Madani Arabic"/>
                <a:cs typeface="Madani Arabic"/>
              </a:rPr>
              <a:t>والهيكلة</a:t>
            </a:r>
            <a:r>
              <a:rPr lang="en-US" dirty="0">
                <a:solidFill>
                  <a:srgbClr val="FFFFFF"/>
                </a:solidFill>
                <a:latin typeface="Madani Arabic"/>
                <a:cs typeface="Madani Arabic"/>
              </a:rPr>
              <a:t> </a:t>
            </a:r>
            <a:r>
              <a:rPr lang="en-US" dirty="0" err="1">
                <a:solidFill>
                  <a:srgbClr val="FFFFFF"/>
                </a:solidFill>
                <a:latin typeface="Madani Arabic"/>
                <a:cs typeface="Madani Arabic"/>
              </a:rPr>
              <a:t>والإداريةعلى</a:t>
            </a:r>
            <a:r>
              <a:rPr lang="en-US" dirty="0">
                <a:solidFill>
                  <a:srgbClr val="FFFFFF"/>
                </a:solidFill>
                <a:latin typeface="Madani Arabic"/>
                <a:cs typeface="Madani Arabic"/>
              </a:rPr>
              <a:t> ٤ </a:t>
            </a:r>
            <a:r>
              <a:rPr lang="en-US" dirty="0" err="1">
                <a:solidFill>
                  <a:srgbClr val="FFFFFF"/>
                </a:solidFill>
                <a:latin typeface="Madani Arabic"/>
                <a:cs typeface="Madani Arabic"/>
              </a:rPr>
              <a:t>اسابيع</a:t>
            </a:r>
            <a:r>
              <a:rPr lang="en-US" dirty="0">
                <a:solidFill>
                  <a:srgbClr val="FFFFFF"/>
                </a:solidFill>
                <a:latin typeface="Madani Arabic"/>
                <a:cs typeface="Madani Arabic"/>
              </a:rPr>
              <a:t>.</a:t>
            </a:r>
          </a:p>
          <a:p>
            <a:pPr algn="r">
              <a:lnSpc>
                <a:spcPts val="2856"/>
              </a:lnSpc>
            </a:pPr>
            <a:r>
              <a:rPr lang="en-US" dirty="0">
                <a:solidFill>
                  <a:srgbClr val="FFFFFF"/>
                </a:solidFill>
                <a:latin typeface="Madani Arabic"/>
                <a:cs typeface="Madani Arabic"/>
              </a:rPr>
              <a:t>: </a:t>
            </a:r>
            <a:r>
              <a:rPr lang="en-US" dirty="0" err="1">
                <a:solidFill>
                  <a:srgbClr val="FFFFFF"/>
                </a:solidFill>
                <a:latin typeface="Madani Arabic"/>
                <a:cs typeface="Madani Arabic"/>
              </a:rPr>
              <a:t>المعايير</a:t>
            </a:r>
            <a:r>
              <a:rPr lang="en-US" dirty="0">
                <a:solidFill>
                  <a:srgbClr val="FFFFFF"/>
                </a:solidFill>
                <a:latin typeface="Madani Arabic"/>
                <a:cs typeface="Madani Arabic"/>
              </a:rPr>
              <a:t> </a:t>
            </a:r>
            <a:r>
              <a:rPr lang="en-US" dirty="0" err="1">
                <a:solidFill>
                  <a:srgbClr val="FFFFFF"/>
                </a:solidFill>
                <a:latin typeface="Madani Arabic"/>
                <a:cs typeface="Madani Arabic"/>
              </a:rPr>
              <a:t>الفنية</a:t>
            </a:r>
            <a:r>
              <a:rPr lang="en-US" dirty="0">
                <a:solidFill>
                  <a:srgbClr val="FFFFFF"/>
                </a:solidFill>
                <a:latin typeface="Madani Arabic"/>
                <a:cs typeface="Madani Arabic"/>
              </a:rPr>
              <a:t> </a:t>
            </a:r>
            <a:r>
              <a:rPr lang="ar-SA" dirty="0">
                <a:solidFill>
                  <a:srgbClr val="FFFFFF"/>
                </a:solidFill>
                <a:latin typeface="Madani Arabic"/>
                <a:cs typeface="Madani Arabic"/>
              </a:rPr>
              <a:t>المرحلة الثانية </a:t>
            </a:r>
            <a:r>
              <a:rPr lang="en-US" dirty="0">
                <a:solidFill>
                  <a:srgbClr val="FFFFFF"/>
                </a:solidFill>
                <a:latin typeface="Madani Arabic"/>
                <a:cs typeface="Madani Arabic"/>
              </a:rPr>
              <a:t>٦ </a:t>
            </a:r>
            <a:r>
              <a:rPr lang="en-US" dirty="0" err="1">
                <a:solidFill>
                  <a:srgbClr val="FFFFFF"/>
                </a:solidFill>
                <a:latin typeface="Madani Arabic"/>
                <a:cs typeface="Madani Arabic"/>
              </a:rPr>
              <a:t>اسابيع</a:t>
            </a:r>
            <a:r>
              <a:rPr lang="en-US" dirty="0">
                <a:solidFill>
                  <a:srgbClr val="FFFFFF"/>
                </a:solidFill>
                <a:latin typeface="Madani Arabic"/>
                <a:cs typeface="Madani Arabic"/>
              </a:rPr>
              <a:t> </a:t>
            </a:r>
            <a:r>
              <a:rPr lang="en-US" dirty="0" err="1">
                <a:solidFill>
                  <a:srgbClr val="FFFFFF"/>
                </a:solidFill>
                <a:latin typeface="Madani Arabic"/>
                <a:cs typeface="Madani Arabic"/>
              </a:rPr>
              <a:t>منها</a:t>
            </a:r>
            <a:r>
              <a:rPr lang="en-US" dirty="0">
                <a:solidFill>
                  <a:srgbClr val="FFFFFF"/>
                </a:solidFill>
                <a:latin typeface="Madani Arabic"/>
                <a:cs typeface="Madani Arabic"/>
              </a:rPr>
              <a:t> </a:t>
            </a:r>
            <a:r>
              <a:rPr lang="en-US" dirty="0" err="1">
                <a:solidFill>
                  <a:srgbClr val="FFFFFF"/>
                </a:solidFill>
                <a:latin typeface="Madani Arabic"/>
                <a:cs typeface="Madani Arabic"/>
              </a:rPr>
              <a:t>التعقيم</a:t>
            </a:r>
            <a:r>
              <a:rPr lang="en-US" dirty="0">
                <a:solidFill>
                  <a:srgbClr val="FFFFFF"/>
                </a:solidFill>
                <a:latin typeface="Madani Arabic"/>
                <a:cs typeface="Madani Arabic"/>
              </a:rPr>
              <a:t> </a:t>
            </a:r>
            <a:r>
              <a:rPr lang="en-US" dirty="0" err="1">
                <a:solidFill>
                  <a:srgbClr val="FFFFFF"/>
                </a:solidFill>
                <a:latin typeface="Madani Arabic"/>
                <a:cs typeface="Madani Arabic"/>
              </a:rPr>
              <a:t>الاشعه</a:t>
            </a:r>
            <a:r>
              <a:rPr lang="en-US" dirty="0">
                <a:solidFill>
                  <a:srgbClr val="FFFFFF"/>
                </a:solidFill>
                <a:latin typeface="Madani Arabic"/>
                <a:cs typeface="Madani Arabic"/>
              </a:rPr>
              <a:t> </a:t>
            </a:r>
            <a:r>
              <a:rPr lang="en-US" dirty="0" err="1">
                <a:solidFill>
                  <a:srgbClr val="FFFFFF"/>
                </a:solidFill>
                <a:latin typeface="Madani Arabic"/>
                <a:cs typeface="Madani Arabic"/>
              </a:rPr>
              <a:t>المختبر</a:t>
            </a:r>
            <a:r>
              <a:rPr lang="en-US" dirty="0">
                <a:solidFill>
                  <a:srgbClr val="FFFFFF"/>
                </a:solidFill>
                <a:latin typeface="Madani Arabic"/>
                <a:cs typeface="Madani Arabic"/>
              </a:rPr>
              <a:t> </a:t>
            </a:r>
            <a:r>
              <a:rPr lang="en-US" dirty="0" err="1">
                <a:solidFill>
                  <a:srgbClr val="FFFFFF"/>
                </a:solidFill>
                <a:latin typeface="Madani Arabic"/>
                <a:cs typeface="Madani Arabic"/>
              </a:rPr>
              <a:t>الاسنان</a:t>
            </a:r>
            <a:r>
              <a:rPr lang="en-US" dirty="0">
                <a:solidFill>
                  <a:srgbClr val="FFFFFF"/>
                </a:solidFill>
                <a:latin typeface="Madani Arabic"/>
                <a:cs typeface="Madani Arabic"/>
              </a:rPr>
              <a:t> </a:t>
            </a:r>
            <a:r>
              <a:rPr lang="en-US" dirty="0" err="1">
                <a:solidFill>
                  <a:srgbClr val="FFFFFF"/>
                </a:solidFill>
                <a:latin typeface="Madani Arabic"/>
                <a:cs typeface="Madani Arabic"/>
              </a:rPr>
              <a:t>والنفايات</a:t>
            </a:r>
            <a:r>
              <a:rPr lang="en-US" dirty="0">
                <a:solidFill>
                  <a:srgbClr val="FFFFFF"/>
                </a:solidFill>
                <a:latin typeface="Madani Arabic"/>
                <a:cs typeface="Madani Arabic"/>
              </a:rPr>
              <a:t> ... </a:t>
            </a:r>
            <a:r>
              <a:rPr lang="en-US" dirty="0" err="1">
                <a:solidFill>
                  <a:srgbClr val="FFFFFF"/>
                </a:solidFill>
                <a:latin typeface="Madani Arabic"/>
                <a:cs typeface="Madani Arabic"/>
              </a:rPr>
              <a:t>لخ</a:t>
            </a:r>
            <a:r>
              <a:rPr lang="en-US" dirty="0">
                <a:solidFill>
                  <a:srgbClr val="FFFFFF"/>
                </a:solidFill>
                <a:latin typeface="Madani Arabic"/>
                <a:cs typeface="Madani Arabic"/>
              </a:rPr>
              <a:t>.</a:t>
            </a:r>
          </a:p>
          <a:p>
            <a:pPr algn="r">
              <a:lnSpc>
                <a:spcPts val="2856"/>
              </a:lnSpc>
            </a:pPr>
            <a:r>
              <a:rPr lang="en-US" dirty="0" err="1">
                <a:solidFill>
                  <a:srgbClr val="FFFFFF"/>
                </a:solidFill>
                <a:latin typeface="Madani Arabic"/>
                <a:cs typeface="Madani Arabic"/>
              </a:rPr>
              <a:t>المرحلة</a:t>
            </a:r>
            <a:r>
              <a:rPr lang="en-US" dirty="0">
                <a:solidFill>
                  <a:srgbClr val="FFFFFF"/>
                </a:solidFill>
                <a:latin typeface="Madani Arabic"/>
                <a:cs typeface="Madani Arabic"/>
              </a:rPr>
              <a:t> </a:t>
            </a:r>
            <a:r>
              <a:rPr lang="en-US" dirty="0" err="1">
                <a:solidFill>
                  <a:srgbClr val="FFFFFF"/>
                </a:solidFill>
                <a:latin typeface="Madani Arabic"/>
                <a:cs typeface="Madani Arabic"/>
              </a:rPr>
              <a:t>الثالثة</a:t>
            </a:r>
            <a:r>
              <a:rPr lang="en-US" dirty="0">
                <a:solidFill>
                  <a:srgbClr val="FFFFFF"/>
                </a:solidFill>
                <a:latin typeface="Madani Arabic"/>
                <a:cs typeface="Madani Arabic"/>
              </a:rPr>
              <a:t> </a:t>
            </a:r>
            <a:r>
              <a:rPr lang="en-US" dirty="0" err="1">
                <a:solidFill>
                  <a:srgbClr val="FFFFFF"/>
                </a:solidFill>
                <a:latin typeface="Madani Arabic"/>
                <a:cs typeface="Madani Arabic"/>
              </a:rPr>
              <a:t>معايير</a:t>
            </a:r>
            <a:r>
              <a:rPr lang="en-US" dirty="0">
                <a:solidFill>
                  <a:srgbClr val="FFFFFF"/>
                </a:solidFill>
                <a:latin typeface="Madani Arabic"/>
                <a:cs typeface="Madani Arabic"/>
              </a:rPr>
              <a:t> </a:t>
            </a:r>
            <a:r>
              <a:rPr lang="en-US" dirty="0" err="1">
                <a:solidFill>
                  <a:srgbClr val="FFFFFF"/>
                </a:solidFill>
                <a:latin typeface="Madani Arabic"/>
                <a:cs typeface="Madani Arabic"/>
              </a:rPr>
              <a:t>الملاحظة</a:t>
            </a:r>
            <a:r>
              <a:rPr lang="en-US" dirty="0">
                <a:solidFill>
                  <a:srgbClr val="FFFFFF"/>
                </a:solidFill>
                <a:latin typeface="Madani Arabic"/>
                <a:cs typeface="Madani Arabic"/>
              </a:rPr>
              <a:t> ٤ </a:t>
            </a:r>
            <a:r>
              <a:rPr lang="en-US" dirty="0" err="1">
                <a:solidFill>
                  <a:srgbClr val="FFFFFF"/>
                </a:solidFill>
                <a:latin typeface="Madani Arabic"/>
                <a:cs typeface="Madani Arabic"/>
              </a:rPr>
              <a:t>اسابيع</a:t>
            </a:r>
            <a:r>
              <a:rPr lang="en-US" dirty="0">
                <a:solidFill>
                  <a:srgbClr val="FFFFFF"/>
                </a:solidFill>
                <a:latin typeface="Madani Arabic"/>
                <a:cs typeface="Madani Arabic"/>
              </a:rPr>
              <a:t> </a:t>
            </a:r>
            <a:r>
              <a:rPr lang="en-US" dirty="0" err="1">
                <a:solidFill>
                  <a:srgbClr val="FFFFFF"/>
                </a:solidFill>
                <a:latin typeface="Madani Arabic"/>
                <a:cs typeface="Madani Arabic"/>
              </a:rPr>
              <a:t>وهي</a:t>
            </a:r>
            <a:r>
              <a:rPr lang="en-US" dirty="0">
                <a:solidFill>
                  <a:srgbClr val="FFFFFF"/>
                </a:solidFill>
                <a:latin typeface="Madani Arabic"/>
                <a:cs typeface="Madani Arabic"/>
              </a:rPr>
              <a:t> </a:t>
            </a:r>
            <a:r>
              <a:rPr lang="en-US" dirty="0" err="1">
                <a:solidFill>
                  <a:srgbClr val="FFFFFF"/>
                </a:solidFill>
                <a:latin typeface="Madani Arabic"/>
                <a:cs typeface="Madani Arabic"/>
              </a:rPr>
              <a:t>المعايير</a:t>
            </a:r>
            <a:r>
              <a:rPr lang="en-US" dirty="0">
                <a:solidFill>
                  <a:srgbClr val="FFFFFF"/>
                </a:solidFill>
                <a:latin typeface="Madani Arabic"/>
                <a:cs typeface="Madani Arabic"/>
              </a:rPr>
              <a:t> </a:t>
            </a:r>
            <a:r>
              <a:rPr lang="en-US" dirty="0" err="1">
                <a:solidFill>
                  <a:srgbClr val="FFFFFF"/>
                </a:solidFill>
                <a:latin typeface="Madani Arabic"/>
                <a:cs typeface="Madani Arabic"/>
              </a:rPr>
              <a:t>التي</a:t>
            </a:r>
            <a:r>
              <a:rPr lang="en-US" dirty="0">
                <a:solidFill>
                  <a:srgbClr val="FFFFFF"/>
                </a:solidFill>
                <a:latin typeface="Madani Arabic"/>
                <a:cs typeface="Madani Arabic"/>
              </a:rPr>
              <a:t> </a:t>
            </a:r>
            <a:r>
              <a:rPr lang="en-US" dirty="0" err="1">
                <a:solidFill>
                  <a:srgbClr val="FFFFFF"/>
                </a:solidFill>
                <a:latin typeface="Madani Arabic"/>
                <a:cs typeface="Madani Arabic"/>
              </a:rPr>
              <a:t>يلاحظها</a:t>
            </a:r>
            <a:r>
              <a:rPr lang="en-US" dirty="0">
                <a:solidFill>
                  <a:srgbClr val="FFFFFF"/>
                </a:solidFill>
                <a:latin typeface="Madani Arabic"/>
                <a:cs typeface="Madani Arabic"/>
              </a:rPr>
              <a:t> </a:t>
            </a:r>
            <a:r>
              <a:rPr lang="en-US" dirty="0" err="1">
                <a:solidFill>
                  <a:srgbClr val="FFFFFF"/>
                </a:solidFill>
                <a:latin typeface="Madani Arabic"/>
                <a:cs typeface="Madani Arabic"/>
              </a:rPr>
              <a:t>المسؤل</a:t>
            </a:r>
            <a:r>
              <a:rPr lang="en-US" dirty="0">
                <a:solidFill>
                  <a:srgbClr val="FFFFFF"/>
                </a:solidFill>
                <a:latin typeface="Madani Arabic"/>
                <a:cs typeface="Madani Arabic"/>
              </a:rPr>
              <a:t> </a:t>
            </a:r>
            <a:r>
              <a:rPr lang="en-US" dirty="0" err="1">
                <a:solidFill>
                  <a:srgbClr val="FFFFFF"/>
                </a:solidFill>
                <a:latin typeface="Madani Arabic"/>
                <a:cs typeface="Madani Arabic"/>
              </a:rPr>
              <a:t>ويسأل</a:t>
            </a:r>
            <a:r>
              <a:rPr lang="en-US" dirty="0">
                <a:solidFill>
                  <a:srgbClr val="FFFFFF"/>
                </a:solidFill>
                <a:latin typeface="Madani Arabic"/>
                <a:cs typeface="Madani Arabic"/>
              </a:rPr>
              <a:t> </a:t>
            </a:r>
            <a:r>
              <a:rPr lang="en-US" dirty="0" err="1">
                <a:solidFill>
                  <a:srgbClr val="FFFFFF"/>
                </a:solidFill>
                <a:latin typeface="Madani Arabic"/>
                <a:cs typeface="Madani Arabic"/>
              </a:rPr>
              <a:t>عنها</a:t>
            </a:r>
            <a:r>
              <a:rPr lang="en-US" dirty="0">
                <a:solidFill>
                  <a:srgbClr val="FFFFFF"/>
                </a:solidFill>
                <a:latin typeface="Madani Arabic"/>
                <a:cs typeface="Madani Arabic"/>
              </a:rPr>
              <a:t> </a:t>
            </a:r>
            <a:r>
              <a:rPr lang="en-US" dirty="0" err="1">
                <a:solidFill>
                  <a:srgbClr val="FFFFFF"/>
                </a:solidFill>
                <a:latin typeface="Madani Arabic"/>
                <a:cs typeface="Madani Arabic"/>
              </a:rPr>
              <a:t>وهي</a:t>
            </a:r>
            <a:r>
              <a:rPr lang="en-US" dirty="0">
                <a:solidFill>
                  <a:srgbClr val="FFFFFF"/>
                </a:solidFill>
                <a:latin typeface="Madani Arabic"/>
                <a:cs typeface="Madani Arabic"/>
              </a:rPr>
              <a:t> </a:t>
            </a:r>
            <a:r>
              <a:rPr lang="en-US" dirty="0" err="1">
                <a:solidFill>
                  <a:srgbClr val="FFFFFF"/>
                </a:solidFill>
                <a:latin typeface="Madani Arabic"/>
                <a:cs typeface="Madani Arabic"/>
              </a:rPr>
              <a:t>ناتجة</a:t>
            </a:r>
            <a:r>
              <a:rPr lang="en-US" dirty="0">
                <a:solidFill>
                  <a:srgbClr val="FFFFFF"/>
                </a:solidFill>
                <a:latin typeface="Madani Arabic"/>
                <a:cs typeface="Madani Arabic"/>
              </a:rPr>
              <a:t> </a:t>
            </a:r>
            <a:r>
              <a:rPr lang="en-US" dirty="0" err="1">
                <a:solidFill>
                  <a:srgbClr val="FFFFFF"/>
                </a:solidFill>
                <a:latin typeface="Madani Arabic"/>
                <a:cs typeface="Madani Arabic"/>
              </a:rPr>
              <a:t>عن</a:t>
            </a:r>
            <a:r>
              <a:rPr lang="en-US" dirty="0">
                <a:solidFill>
                  <a:srgbClr val="FFFFFF"/>
                </a:solidFill>
                <a:latin typeface="Madani Arabic"/>
                <a:cs typeface="Madani Arabic"/>
              </a:rPr>
              <a:t> </a:t>
            </a:r>
            <a:r>
              <a:rPr lang="en-US" dirty="0" err="1">
                <a:solidFill>
                  <a:srgbClr val="FFFFFF"/>
                </a:solidFill>
                <a:latin typeface="Madani Arabic"/>
                <a:cs typeface="Madani Arabic"/>
              </a:rPr>
              <a:t>تطبيق</a:t>
            </a:r>
            <a:r>
              <a:rPr lang="en-US" dirty="0">
                <a:solidFill>
                  <a:srgbClr val="FFFFFF"/>
                </a:solidFill>
                <a:latin typeface="Madani Arabic"/>
                <a:cs typeface="Madani Arabic"/>
              </a:rPr>
              <a:t> </a:t>
            </a:r>
            <a:r>
              <a:rPr lang="en-US" dirty="0" err="1">
                <a:solidFill>
                  <a:srgbClr val="FFFFFF"/>
                </a:solidFill>
                <a:latin typeface="Madani Arabic"/>
                <a:cs typeface="Madani Arabic"/>
              </a:rPr>
              <a:t>المعايير</a:t>
            </a:r>
            <a:r>
              <a:rPr lang="en-US" dirty="0">
                <a:solidFill>
                  <a:srgbClr val="FFFFFF"/>
                </a:solidFill>
                <a:latin typeface="Madani Arabic"/>
                <a:cs typeface="Madani Arabic"/>
              </a:rPr>
              <a:t>.</a:t>
            </a:r>
          </a:p>
          <a:p>
            <a:pPr algn="r">
              <a:lnSpc>
                <a:spcPts val="2856"/>
              </a:lnSpc>
            </a:pPr>
            <a:r>
              <a:rPr lang="en-US" dirty="0" err="1">
                <a:solidFill>
                  <a:srgbClr val="FFFFFF"/>
                </a:solidFill>
                <a:latin typeface="Madani Arabic"/>
                <a:cs typeface="Madani Arabic"/>
              </a:rPr>
              <a:t>في</a:t>
            </a:r>
            <a:r>
              <a:rPr lang="en-US" dirty="0">
                <a:solidFill>
                  <a:srgbClr val="FFFFFF"/>
                </a:solidFill>
                <a:latin typeface="Madani Arabic"/>
                <a:cs typeface="Madani Arabic"/>
              </a:rPr>
              <a:t> </a:t>
            </a:r>
            <a:r>
              <a:rPr lang="en-US" dirty="0" err="1">
                <a:solidFill>
                  <a:srgbClr val="FFFFFF"/>
                </a:solidFill>
                <a:latin typeface="Madani Arabic"/>
                <a:cs typeface="Madani Arabic"/>
              </a:rPr>
              <a:t>كل</a:t>
            </a:r>
            <a:r>
              <a:rPr lang="en-US" dirty="0">
                <a:solidFill>
                  <a:srgbClr val="FFFFFF"/>
                </a:solidFill>
                <a:latin typeface="Madani Arabic"/>
                <a:cs typeface="Madani Arabic"/>
              </a:rPr>
              <a:t> </a:t>
            </a:r>
            <a:r>
              <a:rPr lang="en-US" dirty="0" err="1">
                <a:solidFill>
                  <a:srgbClr val="FFFFFF"/>
                </a:solidFill>
                <a:latin typeface="Madani Arabic"/>
                <a:cs typeface="Madani Arabic"/>
              </a:rPr>
              <a:t>مرحله</a:t>
            </a:r>
            <a:r>
              <a:rPr lang="en-US" dirty="0">
                <a:solidFill>
                  <a:srgbClr val="FFFFFF"/>
                </a:solidFill>
                <a:latin typeface="Madani Arabic"/>
                <a:cs typeface="Madani Arabic"/>
              </a:rPr>
              <a:t> </a:t>
            </a:r>
            <a:r>
              <a:rPr lang="en-US" dirty="0" err="1">
                <a:solidFill>
                  <a:srgbClr val="FFFFFF"/>
                </a:solidFill>
                <a:latin typeface="Madani Arabic"/>
                <a:cs typeface="Madani Arabic"/>
              </a:rPr>
              <a:t>من</a:t>
            </a:r>
            <a:r>
              <a:rPr lang="en-US" dirty="0">
                <a:solidFill>
                  <a:srgbClr val="FFFFFF"/>
                </a:solidFill>
                <a:latin typeface="Madani Arabic"/>
                <a:cs typeface="Madani Arabic"/>
              </a:rPr>
              <a:t> </a:t>
            </a:r>
            <a:r>
              <a:rPr lang="en-US" dirty="0" err="1">
                <a:solidFill>
                  <a:srgbClr val="FFFFFF"/>
                </a:solidFill>
                <a:latin typeface="Madani Arabic"/>
                <a:cs typeface="Madani Arabic"/>
              </a:rPr>
              <a:t>هذه</a:t>
            </a:r>
            <a:r>
              <a:rPr lang="en-US" dirty="0">
                <a:solidFill>
                  <a:srgbClr val="FFFFFF"/>
                </a:solidFill>
                <a:latin typeface="Madani Arabic"/>
                <a:cs typeface="Madani Arabic"/>
              </a:rPr>
              <a:t> </a:t>
            </a:r>
            <a:r>
              <a:rPr lang="en-US" dirty="0" err="1">
                <a:solidFill>
                  <a:srgbClr val="FFFFFF"/>
                </a:solidFill>
                <a:latin typeface="Madani Arabic"/>
                <a:cs typeface="Madani Arabic"/>
              </a:rPr>
              <a:t>المراحل</a:t>
            </a:r>
            <a:r>
              <a:rPr lang="en-US" dirty="0">
                <a:solidFill>
                  <a:srgbClr val="FFFFFF"/>
                </a:solidFill>
                <a:latin typeface="Madani Arabic"/>
                <a:cs typeface="Madani Arabic"/>
              </a:rPr>
              <a:t> </a:t>
            </a:r>
            <a:r>
              <a:rPr lang="en-US" dirty="0" err="1">
                <a:solidFill>
                  <a:srgbClr val="FFFFFF"/>
                </a:solidFill>
                <a:latin typeface="Madani Arabic"/>
                <a:cs typeface="Madani Arabic"/>
              </a:rPr>
              <a:t>الثلاث</a:t>
            </a:r>
            <a:r>
              <a:rPr lang="en-US" dirty="0">
                <a:solidFill>
                  <a:srgbClr val="FFFFFF"/>
                </a:solidFill>
                <a:latin typeface="Madani Arabic"/>
                <a:cs typeface="Madani Arabic"/>
              </a:rPr>
              <a:t> </a:t>
            </a:r>
            <a:r>
              <a:rPr lang="en-US" dirty="0" err="1">
                <a:solidFill>
                  <a:srgbClr val="FFFFFF"/>
                </a:solidFill>
                <a:latin typeface="Madani Arabic"/>
                <a:cs typeface="Madani Arabic"/>
              </a:rPr>
              <a:t>نطبق</a:t>
            </a:r>
            <a:r>
              <a:rPr lang="en-US" dirty="0">
                <a:solidFill>
                  <a:srgbClr val="FFFFFF"/>
                </a:solidFill>
                <a:latin typeface="Madani Arabic"/>
                <a:cs typeface="Madani Arabic"/>
              </a:rPr>
              <a:t> </a:t>
            </a:r>
            <a:r>
              <a:rPr lang="en-US" dirty="0" err="1">
                <a:solidFill>
                  <a:srgbClr val="FFFFFF"/>
                </a:solidFill>
                <a:latin typeface="Madani Arabic"/>
                <a:cs typeface="Madani Arabic"/>
              </a:rPr>
              <a:t>المعايير</a:t>
            </a:r>
            <a:r>
              <a:rPr lang="en-US" dirty="0">
                <a:solidFill>
                  <a:srgbClr val="FFFFFF"/>
                </a:solidFill>
                <a:latin typeface="Madani Arabic"/>
                <a:cs typeface="Madani Arabic"/>
              </a:rPr>
              <a:t> </a:t>
            </a:r>
            <a:r>
              <a:rPr lang="en-US" dirty="0" err="1">
                <a:solidFill>
                  <a:srgbClr val="FFFFFF"/>
                </a:solidFill>
                <a:latin typeface="Madani Arabic"/>
                <a:cs typeface="Madani Arabic"/>
              </a:rPr>
              <a:t>على</a:t>
            </a:r>
            <a:r>
              <a:rPr lang="en-US" dirty="0">
                <a:solidFill>
                  <a:srgbClr val="FFFFFF"/>
                </a:solidFill>
                <a:latin typeface="Madani Arabic"/>
                <a:cs typeface="Madani Arabic"/>
              </a:rPr>
              <a:t> ٥ </a:t>
            </a:r>
            <a:r>
              <a:rPr lang="en-US" dirty="0" err="1">
                <a:solidFill>
                  <a:srgbClr val="FFFFFF"/>
                </a:solidFill>
                <a:latin typeface="Madani Arabic"/>
                <a:cs typeface="Madani Arabic"/>
              </a:rPr>
              <a:t>مسارات</a:t>
            </a:r>
            <a:r>
              <a:rPr lang="en-US" dirty="0">
                <a:solidFill>
                  <a:srgbClr val="FFFFFF"/>
                </a:solidFill>
                <a:latin typeface="Madani Arabic"/>
                <a:cs typeface="Madani Arabic"/>
              </a:rPr>
              <a:t> </a:t>
            </a:r>
            <a:r>
              <a:rPr lang="en-US" dirty="0" err="1">
                <a:solidFill>
                  <a:srgbClr val="FFFFFF"/>
                </a:solidFill>
                <a:latin typeface="Madani Arabic"/>
                <a:cs typeface="Madani Arabic"/>
              </a:rPr>
              <a:t>متوازية</a:t>
            </a:r>
            <a:r>
              <a:rPr lang="en-US" dirty="0">
                <a:solidFill>
                  <a:srgbClr val="FFFFFF"/>
                </a:solidFill>
                <a:latin typeface="Madani Arabic"/>
                <a:cs typeface="Madani Arabic"/>
              </a:rPr>
              <a:t> </a:t>
            </a:r>
            <a:r>
              <a:rPr lang="en-US" dirty="0" err="1">
                <a:solidFill>
                  <a:srgbClr val="FFFFFF"/>
                </a:solidFill>
                <a:latin typeface="Madani Arabic"/>
                <a:cs typeface="Madani Arabic"/>
              </a:rPr>
              <a:t>لضمان</a:t>
            </a:r>
            <a:r>
              <a:rPr lang="en-US" dirty="0">
                <a:solidFill>
                  <a:srgbClr val="FFFFFF"/>
                </a:solidFill>
                <a:latin typeface="Madani Arabic"/>
                <a:cs typeface="Madani Arabic"/>
              </a:rPr>
              <a:t> </a:t>
            </a:r>
            <a:r>
              <a:rPr lang="en-US" dirty="0" err="1">
                <a:solidFill>
                  <a:srgbClr val="FFFFFF"/>
                </a:solidFill>
                <a:latin typeface="Madani Arabic"/>
                <a:cs typeface="Madani Arabic"/>
              </a:rPr>
              <a:t>وتأكيد</a:t>
            </a:r>
            <a:r>
              <a:rPr lang="en-US" dirty="0">
                <a:solidFill>
                  <a:srgbClr val="FFFFFF"/>
                </a:solidFill>
                <a:latin typeface="Madani Arabic"/>
                <a:cs typeface="Madani Arabic"/>
              </a:rPr>
              <a:t> </a:t>
            </a:r>
            <a:r>
              <a:rPr lang="en-US" dirty="0" err="1">
                <a:solidFill>
                  <a:srgbClr val="FFFFFF"/>
                </a:solidFill>
                <a:latin typeface="Madani Arabic"/>
                <a:cs typeface="Madani Arabic"/>
              </a:rPr>
              <a:t>جودة</a:t>
            </a:r>
            <a:r>
              <a:rPr lang="en-US" dirty="0">
                <a:solidFill>
                  <a:srgbClr val="FFFFFF"/>
                </a:solidFill>
                <a:latin typeface="Madani Arabic"/>
                <a:cs typeface="Madani Arabic"/>
              </a:rPr>
              <a:t> </a:t>
            </a:r>
            <a:r>
              <a:rPr lang="en-US" dirty="0" err="1">
                <a:solidFill>
                  <a:srgbClr val="FFFFFF"/>
                </a:solidFill>
                <a:latin typeface="Madani Arabic"/>
                <a:cs typeface="Madani Arabic"/>
              </a:rPr>
              <a:t>التطبيق</a:t>
            </a:r>
            <a:r>
              <a:rPr lang="en-US" dirty="0">
                <a:solidFill>
                  <a:srgbClr val="FFFFFF"/>
                </a:solidFill>
                <a:latin typeface="Madani Arabic"/>
                <a:cs typeface="Madani Arabic"/>
              </a:rPr>
              <a:t> </a:t>
            </a:r>
            <a:r>
              <a:rPr lang="en-US" dirty="0" err="1">
                <a:solidFill>
                  <a:srgbClr val="FFFFFF"/>
                </a:solidFill>
                <a:latin typeface="Madani Arabic"/>
                <a:cs typeface="Madani Arabic"/>
              </a:rPr>
              <a:t>كالتالي</a:t>
            </a:r>
            <a:r>
              <a:rPr lang="en-US" dirty="0">
                <a:solidFill>
                  <a:srgbClr val="FFFFFF"/>
                </a:solidFill>
                <a:latin typeface="Madani Arabic"/>
                <a:cs typeface="Madani Arabic"/>
              </a:rPr>
              <a:t>:</a:t>
            </a:r>
          </a:p>
          <a:p>
            <a:pPr algn="r">
              <a:lnSpc>
                <a:spcPts val="2856"/>
              </a:lnSpc>
            </a:pPr>
            <a:r>
              <a:rPr lang="en-US" dirty="0">
                <a:solidFill>
                  <a:srgbClr val="FFFFFF"/>
                </a:solidFill>
                <a:latin typeface="Madani Arabic"/>
                <a:cs typeface="Madani Arabic"/>
              </a:rPr>
              <a:t>١. </a:t>
            </a:r>
            <a:r>
              <a:rPr lang="en-US" dirty="0" err="1">
                <a:solidFill>
                  <a:srgbClr val="FFFFFF"/>
                </a:solidFill>
                <a:latin typeface="Madani Arabic"/>
                <a:cs typeface="Madani Arabic"/>
              </a:rPr>
              <a:t>زيارة</a:t>
            </a:r>
            <a:r>
              <a:rPr lang="en-US" dirty="0">
                <a:solidFill>
                  <a:srgbClr val="FFFFFF"/>
                </a:solidFill>
                <a:latin typeface="Madani Arabic"/>
                <a:cs typeface="Madani Arabic"/>
              </a:rPr>
              <a:t> </a:t>
            </a:r>
            <a:r>
              <a:rPr lang="en-US" dirty="0" err="1">
                <a:solidFill>
                  <a:srgbClr val="FFFFFF"/>
                </a:solidFill>
                <a:latin typeface="Madani Arabic"/>
                <a:cs typeface="Madani Arabic"/>
              </a:rPr>
              <a:t>الخبير</a:t>
            </a:r>
            <a:r>
              <a:rPr lang="en-US" dirty="0">
                <a:solidFill>
                  <a:srgbClr val="FFFFFF"/>
                </a:solidFill>
                <a:latin typeface="Madani Arabic"/>
                <a:cs typeface="Madani Arabic"/>
              </a:rPr>
              <a:t> </a:t>
            </a:r>
            <a:r>
              <a:rPr lang="en-US" dirty="0" err="1">
                <a:solidFill>
                  <a:srgbClr val="FFFFFF"/>
                </a:solidFill>
                <a:latin typeface="Madani Arabic"/>
                <a:cs typeface="Madani Arabic"/>
              </a:rPr>
              <a:t>للمجمع</a:t>
            </a:r>
            <a:r>
              <a:rPr lang="en-US" dirty="0">
                <a:solidFill>
                  <a:srgbClr val="FFFFFF"/>
                </a:solidFill>
                <a:latin typeface="Madani Arabic"/>
                <a:cs typeface="Madani Arabic"/>
              </a:rPr>
              <a:t> </a:t>
            </a:r>
            <a:r>
              <a:rPr lang="en-US" dirty="0" err="1">
                <a:solidFill>
                  <a:srgbClr val="FFFFFF"/>
                </a:solidFill>
                <a:latin typeface="Madani Arabic"/>
                <a:cs typeface="Madani Arabic"/>
              </a:rPr>
              <a:t>في</a:t>
            </a:r>
            <a:r>
              <a:rPr lang="en-US" dirty="0">
                <a:solidFill>
                  <a:srgbClr val="FFFFFF"/>
                </a:solidFill>
                <a:latin typeface="Madani Arabic"/>
                <a:cs typeface="Madani Arabic"/>
              </a:rPr>
              <a:t> </a:t>
            </a:r>
            <a:r>
              <a:rPr lang="en-US" dirty="0" err="1">
                <a:solidFill>
                  <a:srgbClr val="FFFFFF"/>
                </a:solidFill>
                <a:latin typeface="Madani Arabic"/>
                <a:cs typeface="Madani Arabic"/>
              </a:rPr>
              <a:t>أول</a:t>
            </a:r>
            <a:r>
              <a:rPr lang="en-US" dirty="0">
                <a:solidFill>
                  <a:srgbClr val="FFFFFF"/>
                </a:solidFill>
                <a:latin typeface="Madani Arabic"/>
                <a:cs typeface="Madani Arabic"/>
              </a:rPr>
              <a:t> </a:t>
            </a:r>
            <a:r>
              <a:rPr lang="en-US" dirty="0" err="1">
                <a:solidFill>
                  <a:srgbClr val="FFFFFF"/>
                </a:solidFill>
                <a:latin typeface="Madani Arabic"/>
                <a:cs typeface="Madani Arabic"/>
              </a:rPr>
              <a:t>أسبوع</a:t>
            </a:r>
            <a:r>
              <a:rPr lang="en-US" dirty="0">
                <a:solidFill>
                  <a:srgbClr val="FFFFFF"/>
                </a:solidFill>
                <a:latin typeface="Madani Arabic"/>
                <a:cs typeface="Madani Arabic"/>
              </a:rPr>
              <a:t> </a:t>
            </a:r>
            <a:r>
              <a:rPr lang="en-US" dirty="0" err="1">
                <a:solidFill>
                  <a:srgbClr val="FFFFFF"/>
                </a:solidFill>
                <a:latin typeface="Madani Arabic"/>
                <a:cs typeface="Madani Arabic"/>
              </a:rPr>
              <a:t>واعطاء</a:t>
            </a:r>
            <a:r>
              <a:rPr lang="en-US" dirty="0">
                <a:solidFill>
                  <a:srgbClr val="FFFFFF"/>
                </a:solidFill>
                <a:latin typeface="Madani Arabic"/>
                <a:cs typeface="Madani Arabic"/>
              </a:rPr>
              <a:t> </a:t>
            </a:r>
            <a:r>
              <a:rPr lang="en-US" dirty="0" err="1">
                <a:solidFill>
                  <a:srgbClr val="FFFFFF"/>
                </a:solidFill>
                <a:latin typeface="Madani Arabic"/>
                <a:cs typeface="Madani Arabic"/>
              </a:rPr>
              <a:t>تقرير</a:t>
            </a:r>
            <a:r>
              <a:rPr lang="en-US" dirty="0">
                <a:solidFill>
                  <a:srgbClr val="FFFFFF"/>
                </a:solidFill>
                <a:latin typeface="Madani Arabic"/>
                <a:cs typeface="Madani Arabic"/>
              </a:rPr>
              <a:t> </a:t>
            </a:r>
            <a:r>
              <a:rPr lang="en-US" dirty="0" err="1">
                <a:solidFill>
                  <a:srgbClr val="FFFFFF"/>
                </a:solidFill>
                <a:latin typeface="Madani Arabic"/>
                <a:cs typeface="Madani Arabic"/>
              </a:rPr>
              <a:t>كامل</a:t>
            </a:r>
            <a:r>
              <a:rPr lang="en-US" dirty="0">
                <a:solidFill>
                  <a:srgbClr val="FFFFFF"/>
                </a:solidFill>
                <a:latin typeface="Madani Arabic"/>
                <a:cs typeface="Madani Arabic"/>
              </a:rPr>
              <a:t> </a:t>
            </a:r>
            <a:r>
              <a:rPr lang="en-US" dirty="0" err="1">
                <a:solidFill>
                  <a:srgbClr val="FFFFFF"/>
                </a:solidFill>
                <a:latin typeface="Madani Arabic"/>
                <a:cs typeface="Madani Arabic"/>
              </a:rPr>
              <a:t>عن</a:t>
            </a:r>
            <a:r>
              <a:rPr lang="en-US" dirty="0">
                <a:solidFill>
                  <a:srgbClr val="FFFFFF"/>
                </a:solidFill>
                <a:latin typeface="Madani Arabic"/>
                <a:cs typeface="Madani Arabic"/>
              </a:rPr>
              <a:t> </a:t>
            </a:r>
            <a:r>
              <a:rPr lang="en-US" dirty="0" err="1">
                <a:solidFill>
                  <a:srgbClr val="FFFFFF"/>
                </a:solidFill>
                <a:latin typeface="Madani Arabic"/>
                <a:cs typeface="Madani Arabic"/>
              </a:rPr>
              <a:t>نواقص</a:t>
            </a:r>
            <a:r>
              <a:rPr lang="en-US" dirty="0">
                <a:solidFill>
                  <a:srgbClr val="FFFFFF"/>
                </a:solidFill>
                <a:latin typeface="Madani Arabic"/>
                <a:cs typeface="Madani Arabic"/>
              </a:rPr>
              <a:t> </a:t>
            </a:r>
            <a:r>
              <a:rPr lang="en-US" dirty="0" err="1">
                <a:solidFill>
                  <a:srgbClr val="FFFFFF"/>
                </a:solidFill>
                <a:latin typeface="Madani Arabic"/>
                <a:cs typeface="Madani Arabic"/>
              </a:rPr>
              <a:t>المجمع</a:t>
            </a:r>
            <a:r>
              <a:rPr lang="en-US" dirty="0">
                <a:solidFill>
                  <a:srgbClr val="FFFFFF"/>
                </a:solidFill>
                <a:latin typeface="Madani Arabic"/>
                <a:cs typeface="Madani Arabic"/>
              </a:rPr>
              <a:t> و </a:t>
            </a:r>
            <a:r>
              <a:rPr lang="en-US" dirty="0" err="1">
                <a:solidFill>
                  <a:srgbClr val="FFFFFF"/>
                </a:solidFill>
                <a:latin typeface="Madani Arabic"/>
                <a:cs typeface="Madani Arabic"/>
              </a:rPr>
              <a:t>التوصيات</a:t>
            </a:r>
            <a:r>
              <a:rPr lang="en-US" dirty="0">
                <a:solidFill>
                  <a:srgbClr val="FFFFFF"/>
                </a:solidFill>
                <a:latin typeface="Madani Arabic"/>
                <a:cs typeface="Madani Arabic"/>
              </a:rPr>
              <a:t> </a:t>
            </a:r>
            <a:r>
              <a:rPr lang="en-US" dirty="0" err="1">
                <a:solidFill>
                  <a:srgbClr val="FFFFFF"/>
                </a:solidFill>
                <a:latin typeface="Madani Arabic"/>
                <a:cs typeface="Madani Arabic"/>
              </a:rPr>
              <a:t>بعمل</a:t>
            </a:r>
            <a:r>
              <a:rPr lang="en-US" dirty="0">
                <a:solidFill>
                  <a:srgbClr val="FFFFFF"/>
                </a:solidFill>
                <a:latin typeface="Madani Arabic"/>
                <a:cs typeface="Madani Arabic"/>
              </a:rPr>
              <a:t> </a:t>
            </a:r>
            <a:r>
              <a:rPr lang="en-US" dirty="0" err="1">
                <a:solidFill>
                  <a:srgbClr val="FFFFFF"/>
                </a:solidFill>
                <a:latin typeface="Madani Arabic"/>
                <a:cs typeface="Madani Arabic"/>
              </a:rPr>
              <a:t>اللازم</a:t>
            </a:r>
            <a:r>
              <a:rPr lang="en-US" dirty="0">
                <a:solidFill>
                  <a:srgbClr val="FFFFFF"/>
                </a:solidFill>
                <a:latin typeface="Madani Arabic"/>
                <a:cs typeface="Madani Arabic"/>
              </a:rPr>
              <a:t> </a:t>
            </a:r>
            <a:r>
              <a:rPr lang="en-US" dirty="0" err="1">
                <a:solidFill>
                  <a:srgbClr val="FFFFFF"/>
                </a:solidFill>
                <a:latin typeface="Madani Arabic"/>
                <a:cs typeface="Madani Arabic"/>
              </a:rPr>
              <a:t>بما</a:t>
            </a:r>
            <a:r>
              <a:rPr lang="en-US" dirty="0">
                <a:solidFill>
                  <a:srgbClr val="FFFFFF"/>
                </a:solidFill>
                <a:latin typeface="Madani Arabic"/>
                <a:cs typeface="Madani Arabic"/>
              </a:rPr>
              <a:t> </a:t>
            </a:r>
            <a:r>
              <a:rPr lang="en-US" dirty="0" err="1">
                <a:solidFill>
                  <a:srgbClr val="FFFFFF"/>
                </a:solidFill>
                <a:latin typeface="Madani Arabic"/>
                <a:cs typeface="Madani Arabic"/>
              </a:rPr>
              <a:t>يتوافق</a:t>
            </a:r>
            <a:r>
              <a:rPr lang="en-US" dirty="0">
                <a:solidFill>
                  <a:srgbClr val="FFFFFF"/>
                </a:solidFill>
                <a:latin typeface="Madani Arabic"/>
                <a:cs typeface="Madani Arabic"/>
              </a:rPr>
              <a:t> </a:t>
            </a:r>
            <a:r>
              <a:rPr lang="en-US" dirty="0" err="1">
                <a:solidFill>
                  <a:srgbClr val="FFFFFF"/>
                </a:solidFill>
                <a:latin typeface="Madani Arabic"/>
                <a:cs typeface="Madani Arabic"/>
              </a:rPr>
              <a:t>مع</a:t>
            </a:r>
            <a:r>
              <a:rPr lang="en-US" dirty="0">
                <a:solidFill>
                  <a:srgbClr val="FFFFFF"/>
                </a:solidFill>
                <a:latin typeface="Madani Arabic"/>
                <a:cs typeface="Madani Arabic"/>
              </a:rPr>
              <a:t> </a:t>
            </a:r>
            <a:r>
              <a:rPr lang="en-US" dirty="0" err="1">
                <a:solidFill>
                  <a:srgbClr val="FFFFFF"/>
                </a:solidFill>
                <a:latin typeface="Madani Arabic"/>
                <a:cs typeface="Madani Arabic"/>
              </a:rPr>
              <a:t>متطلبات</a:t>
            </a:r>
            <a:r>
              <a:rPr lang="en-US" dirty="0">
                <a:solidFill>
                  <a:srgbClr val="FFFFFF"/>
                </a:solidFill>
                <a:latin typeface="Madani Arabic"/>
                <a:cs typeface="Madani Arabic"/>
              </a:rPr>
              <a:t> </a:t>
            </a:r>
            <a:r>
              <a:rPr lang="en-US" dirty="0" err="1">
                <a:solidFill>
                  <a:srgbClr val="FFFFFF"/>
                </a:solidFill>
                <a:latin typeface="Madani Arabic"/>
                <a:cs typeface="Madani Arabic"/>
              </a:rPr>
              <a:t>معايير</a:t>
            </a:r>
            <a:r>
              <a:rPr lang="en-US" dirty="0">
                <a:solidFill>
                  <a:srgbClr val="FFFFFF"/>
                </a:solidFill>
                <a:latin typeface="Madani Arabic"/>
                <a:cs typeface="Madani Arabic"/>
              </a:rPr>
              <a:t> </a:t>
            </a:r>
            <a:r>
              <a:rPr lang="en-US" dirty="0" err="1">
                <a:solidFill>
                  <a:srgbClr val="FFFFFF"/>
                </a:solidFill>
                <a:latin typeface="Madani Arabic"/>
                <a:cs typeface="Madani Arabic"/>
              </a:rPr>
              <a:t>سباهي</a:t>
            </a:r>
            <a:r>
              <a:rPr lang="en-US" dirty="0">
                <a:solidFill>
                  <a:srgbClr val="FFFFFF"/>
                </a:solidFill>
                <a:latin typeface="Madani Arabic"/>
                <a:cs typeface="Madani Arabic"/>
              </a:rPr>
              <a:t> </a:t>
            </a:r>
            <a:r>
              <a:rPr lang="en-US" dirty="0" err="1">
                <a:solidFill>
                  <a:srgbClr val="FFFFFF"/>
                </a:solidFill>
                <a:latin typeface="Madani Arabic"/>
                <a:cs typeface="Madani Arabic"/>
              </a:rPr>
              <a:t>في</a:t>
            </a:r>
            <a:r>
              <a:rPr lang="en-US" dirty="0">
                <a:solidFill>
                  <a:srgbClr val="FFFFFF"/>
                </a:solidFill>
                <a:latin typeface="Madani Arabic"/>
                <a:cs typeface="Madani Arabic"/>
              </a:rPr>
              <a:t> </a:t>
            </a:r>
            <a:r>
              <a:rPr lang="en-US" dirty="0" err="1">
                <a:solidFill>
                  <a:srgbClr val="FFFFFF"/>
                </a:solidFill>
                <a:latin typeface="Madani Arabic"/>
                <a:cs typeface="Madani Arabic"/>
              </a:rPr>
              <a:t>المبنى</a:t>
            </a:r>
            <a:r>
              <a:rPr lang="en-US" dirty="0">
                <a:solidFill>
                  <a:srgbClr val="FFFFFF"/>
                </a:solidFill>
                <a:latin typeface="Madani Arabic"/>
                <a:cs typeface="Madani Arabic"/>
              </a:rPr>
              <a:t>.</a:t>
            </a:r>
          </a:p>
          <a:p>
            <a:pPr algn="r">
              <a:lnSpc>
                <a:spcPts val="2856"/>
              </a:lnSpc>
            </a:pPr>
            <a:r>
              <a:rPr lang="en-US" dirty="0">
                <a:solidFill>
                  <a:srgbClr val="FFFFFF"/>
                </a:solidFill>
                <a:latin typeface="Madani Arabic"/>
                <a:cs typeface="Madani Arabic"/>
              </a:rPr>
              <a:t>٢. </a:t>
            </a:r>
            <a:r>
              <a:rPr lang="en-US" dirty="0" err="1">
                <a:solidFill>
                  <a:srgbClr val="FFFFFF"/>
                </a:solidFill>
                <a:latin typeface="Madani Arabic"/>
                <a:cs typeface="Madani Arabic"/>
              </a:rPr>
              <a:t>شرح</a:t>
            </a:r>
            <a:r>
              <a:rPr lang="en-US" dirty="0">
                <a:solidFill>
                  <a:srgbClr val="FFFFFF"/>
                </a:solidFill>
                <a:latin typeface="Madani Arabic"/>
                <a:cs typeface="Madani Arabic"/>
              </a:rPr>
              <a:t> </a:t>
            </a:r>
            <a:r>
              <a:rPr lang="en-US" dirty="0" err="1">
                <a:solidFill>
                  <a:srgbClr val="FFFFFF"/>
                </a:solidFill>
                <a:latin typeface="Madani Arabic"/>
                <a:cs typeface="Madani Arabic"/>
              </a:rPr>
              <a:t>فصول</a:t>
            </a:r>
            <a:r>
              <a:rPr lang="en-US" dirty="0">
                <a:solidFill>
                  <a:srgbClr val="FFFFFF"/>
                </a:solidFill>
                <a:latin typeface="Madani Arabic"/>
                <a:cs typeface="Madani Arabic"/>
              </a:rPr>
              <a:t> (</a:t>
            </a:r>
            <a:r>
              <a:rPr lang="en-US" dirty="0" err="1">
                <a:solidFill>
                  <a:srgbClr val="FFFFFF"/>
                </a:solidFill>
                <a:latin typeface="Madani Arabic"/>
                <a:cs typeface="Madani Arabic"/>
              </a:rPr>
              <a:t>شباتر</a:t>
            </a:r>
            <a:r>
              <a:rPr lang="en-US" dirty="0">
                <a:solidFill>
                  <a:srgbClr val="FFFFFF"/>
                </a:solidFill>
                <a:latin typeface="Madani Arabic"/>
                <a:cs typeface="Madani Arabic"/>
              </a:rPr>
              <a:t>) </a:t>
            </a:r>
            <a:r>
              <a:rPr lang="en-US" dirty="0" err="1">
                <a:solidFill>
                  <a:srgbClr val="FFFFFF"/>
                </a:solidFill>
                <a:latin typeface="Madani Arabic"/>
                <a:cs typeface="Madani Arabic"/>
              </a:rPr>
              <a:t>معايير</a:t>
            </a:r>
            <a:r>
              <a:rPr lang="en-US" dirty="0">
                <a:solidFill>
                  <a:srgbClr val="FFFFFF"/>
                </a:solidFill>
                <a:latin typeface="Madani Arabic"/>
                <a:cs typeface="Madani Arabic"/>
              </a:rPr>
              <a:t> </a:t>
            </a:r>
            <a:r>
              <a:rPr lang="en-US" dirty="0" err="1">
                <a:solidFill>
                  <a:srgbClr val="FFFFFF"/>
                </a:solidFill>
                <a:latin typeface="Madani Arabic"/>
                <a:cs typeface="Madani Arabic"/>
              </a:rPr>
              <a:t>سباهي</a:t>
            </a:r>
            <a:r>
              <a:rPr lang="en-US" dirty="0">
                <a:solidFill>
                  <a:srgbClr val="FFFFFF"/>
                </a:solidFill>
                <a:latin typeface="Madani Arabic"/>
                <a:cs typeface="Madani Arabic"/>
              </a:rPr>
              <a:t> </a:t>
            </a:r>
            <a:r>
              <a:rPr lang="en-US" dirty="0" err="1">
                <a:solidFill>
                  <a:srgbClr val="FFFFFF"/>
                </a:solidFill>
                <a:latin typeface="Madani Arabic"/>
                <a:cs typeface="Madani Arabic"/>
              </a:rPr>
              <a:t>الافصل</a:t>
            </a:r>
            <a:r>
              <a:rPr lang="en-US" dirty="0">
                <a:solidFill>
                  <a:srgbClr val="FFFFFF"/>
                </a:solidFill>
                <a:latin typeface="Madani Arabic"/>
                <a:cs typeface="Madani Arabic"/>
              </a:rPr>
              <a:t> </a:t>
            </a:r>
            <a:r>
              <a:rPr lang="en-US" dirty="0" err="1">
                <a:solidFill>
                  <a:srgbClr val="FFFFFF"/>
                </a:solidFill>
                <a:latin typeface="Madani Arabic"/>
                <a:cs typeface="Madani Arabic"/>
              </a:rPr>
              <a:t>بواقع</a:t>
            </a:r>
            <a:r>
              <a:rPr lang="en-US" dirty="0">
                <a:solidFill>
                  <a:srgbClr val="FFFFFF"/>
                </a:solidFill>
                <a:latin typeface="Madani Arabic"/>
                <a:cs typeface="Madani Arabic"/>
              </a:rPr>
              <a:t> </a:t>
            </a:r>
            <a:r>
              <a:rPr lang="en-US" dirty="0" err="1">
                <a:solidFill>
                  <a:srgbClr val="FFFFFF"/>
                </a:solidFill>
                <a:latin typeface="Madani Arabic"/>
                <a:cs typeface="Madani Arabic"/>
              </a:rPr>
              <a:t>كل</a:t>
            </a:r>
            <a:r>
              <a:rPr lang="en-US" dirty="0">
                <a:solidFill>
                  <a:srgbClr val="FFFFFF"/>
                </a:solidFill>
                <a:latin typeface="Madani Arabic"/>
                <a:cs typeface="Madani Arabic"/>
              </a:rPr>
              <a:t> </a:t>
            </a:r>
            <a:r>
              <a:rPr lang="en-US" dirty="0" err="1">
                <a:solidFill>
                  <a:srgbClr val="FFFFFF"/>
                </a:solidFill>
                <a:latin typeface="Madani Arabic"/>
                <a:cs typeface="Madani Arabic"/>
              </a:rPr>
              <a:t>اسبوع</a:t>
            </a:r>
            <a:r>
              <a:rPr lang="en-US" dirty="0">
                <a:solidFill>
                  <a:srgbClr val="FFFFFF"/>
                </a:solidFill>
                <a:latin typeface="Madani Arabic"/>
                <a:cs typeface="Madani Arabic"/>
              </a:rPr>
              <a:t> </a:t>
            </a:r>
            <a:r>
              <a:rPr lang="en-US" dirty="0" err="1">
                <a:solidFill>
                  <a:srgbClr val="FFFFFF"/>
                </a:solidFill>
                <a:latin typeface="Madani Arabic"/>
                <a:cs typeface="Madani Arabic"/>
              </a:rPr>
              <a:t>فصل</a:t>
            </a:r>
            <a:r>
              <a:rPr lang="en-US" dirty="0">
                <a:solidFill>
                  <a:srgbClr val="FFFFFF"/>
                </a:solidFill>
                <a:latin typeface="Madani Arabic"/>
                <a:cs typeface="Madani Arabic"/>
              </a:rPr>
              <a:t> </a:t>
            </a:r>
            <a:r>
              <a:rPr lang="en-US" dirty="0" err="1">
                <a:solidFill>
                  <a:srgbClr val="FFFFFF"/>
                </a:solidFill>
                <a:latin typeface="Madani Arabic"/>
                <a:cs typeface="Madani Arabic"/>
              </a:rPr>
              <a:t>ما</a:t>
            </a:r>
            <a:r>
              <a:rPr lang="en-US" dirty="0">
                <a:solidFill>
                  <a:srgbClr val="FFFFFF"/>
                </a:solidFill>
                <a:latin typeface="Madani Arabic"/>
                <a:cs typeface="Madani Arabic"/>
              </a:rPr>
              <a:t> </a:t>
            </a:r>
            <a:r>
              <a:rPr lang="en-US" dirty="0" err="1">
                <a:solidFill>
                  <a:srgbClr val="FFFFFF"/>
                </a:solidFill>
                <a:latin typeface="Madani Arabic"/>
                <a:cs typeface="Madani Arabic"/>
              </a:rPr>
              <a:t>عدا</a:t>
            </a:r>
            <a:r>
              <a:rPr lang="en-US" dirty="0">
                <a:solidFill>
                  <a:srgbClr val="FFFFFF"/>
                </a:solidFill>
                <a:latin typeface="Madani Arabic"/>
                <a:cs typeface="Madani Arabic"/>
              </a:rPr>
              <a:t> </a:t>
            </a:r>
            <a:r>
              <a:rPr lang="en-US" dirty="0" err="1">
                <a:solidFill>
                  <a:srgbClr val="FFFFFF"/>
                </a:solidFill>
                <a:latin typeface="Madani Arabic"/>
                <a:cs typeface="Madani Arabic"/>
              </a:rPr>
              <a:t>فصل</a:t>
            </a:r>
            <a:r>
              <a:rPr lang="en-US" dirty="0">
                <a:solidFill>
                  <a:srgbClr val="FFFFFF"/>
                </a:solidFill>
                <a:latin typeface="Madani Arabic"/>
                <a:cs typeface="Madani Arabic"/>
              </a:rPr>
              <a:t> </a:t>
            </a:r>
            <a:r>
              <a:rPr lang="en-US" dirty="0" err="1">
                <a:solidFill>
                  <a:srgbClr val="FFFFFF"/>
                </a:solidFill>
                <a:latin typeface="Madani Arabic"/>
                <a:cs typeface="Madani Arabic"/>
              </a:rPr>
              <a:t>القياده</a:t>
            </a:r>
            <a:r>
              <a:rPr lang="en-US" dirty="0">
                <a:solidFill>
                  <a:srgbClr val="FFFFFF"/>
                </a:solidFill>
                <a:latin typeface="Madani Arabic"/>
                <a:cs typeface="Madani Arabic"/>
              </a:rPr>
              <a:t> </a:t>
            </a:r>
            <a:r>
              <a:rPr lang="en-US" dirty="0" err="1">
                <a:solidFill>
                  <a:srgbClr val="FFFFFF"/>
                </a:solidFill>
                <a:latin typeface="Madani Arabic"/>
                <a:cs typeface="Madani Arabic"/>
              </a:rPr>
              <a:t>على</a:t>
            </a:r>
            <a:r>
              <a:rPr lang="en-US" dirty="0">
                <a:solidFill>
                  <a:srgbClr val="FFFFFF"/>
                </a:solidFill>
                <a:latin typeface="Madani Arabic"/>
                <a:cs typeface="Madani Arabic"/>
              </a:rPr>
              <a:t> </a:t>
            </a:r>
            <a:r>
              <a:rPr lang="en-US" dirty="0" err="1">
                <a:solidFill>
                  <a:srgbClr val="FFFFFF"/>
                </a:solidFill>
                <a:latin typeface="Madani Arabic"/>
                <a:cs typeface="Madani Arabic"/>
              </a:rPr>
              <a:t>اسبوعين</a:t>
            </a:r>
            <a:r>
              <a:rPr lang="en-US" dirty="0">
                <a:solidFill>
                  <a:srgbClr val="FFFFFF"/>
                </a:solidFill>
                <a:latin typeface="Madani Arabic"/>
                <a:cs typeface="Madani Arabic"/>
              </a:rPr>
              <a:t>. </a:t>
            </a:r>
            <a:r>
              <a:rPr lang="en-US" dirty="0" err="1">
                <a:solidFill>
                  <a:srgbClr val="FFFFFF"/>
                </a:solidFill>
                <a:latin typeface="Madani Arabic"/>
                <a:cs typeface="Madani Arabic"/>
              </a:rPr>
              <a:t>هنا</a:t>
            </a:r>
            <a:r>
              <a:rPr lang="en-US" dirty="0">
                <a:solidFill>
                  <a:srgbClr val="FFFFFF"/>
                </a:solidFill>
                <a:latin typeface="Madani Arabic"/>
                <a:cs typeface="Madani Arabic"/>
              </a:rPr>
              <a:t> </a:t>
            </a:r>
            <a:r>
              <a:rPr lang="en-US" dirty="0" err="1">
                <a:solidFill>
                  <a:srgbClr val="FFFFFF"/>
                </a:solidFill>
                <a:latin typeface="Madani Arabic"/>
                <a:cs typeface="Madani Arabic"/>
              </a:rPr>
              <a:t>شرح</a:t>
            </a:r>
            <a:r>
              <a:rPr lang="en-US" dirty="0">
                <a:solidFill>
                  <a:srgbClr val="FFFFFF"/>
                </a:solidFill>
                <a:latin typeface="Madani Arabic"/>
                <a:cs typeface="Madani Arabic"/>
              </a:rPr>
              <a:t> </a:t>
            </a:r>
            <a:r>
              <a:rPr lang="en-US" dirty="0" err="1">
                <a:solidFill>
                  <a:srgbClr val="FFFFFF"/>
                </a:solidFill>
                <a:latin typeface="Madani Arabic"/>
                <a:cs typeface="Madani Arabic"/>
              </a:rPr>
              <a:t>كل</a:t>
            </a:r>
            <a:r>
              <a:rPr lang="en-US" dirty="0">
                <a:solidFill>
                  <a:srgbClr val="FFFFFF"/>
                </a:solidFill>
                <a:latin typeface="Madani Arabic"/>
                <a:cs typeface="Madani Arabic"/>
              </a:rPr>
              <a:t> </a:t>
            </a:r>
            <a:r>
              <a:rPr lang="en-US" dirty="0" err="1">
                <a:solidFill>
                  <a:srgbClr val="FFFFFF"/>
                </a:solidFill>
                <a:latin typeface="Madani Arabic"/>
                <a:cs typeface="Madani Arabic"/>
              </a:rPr>
              <a:t>معيار</a:t>
            </a:r>
            <a:r>
              <a:rPr lang="en-US" dirty="0">
                <a:solidFill>
                  <a:srgbClr val="FFFFFF"/>
                </a:solidFill>
                <a:latin typeface="Madani Arabic"/>
                <a:cs typeface="Madani Arabic"/>
              </a:rPr>
              <a:t> </a:t>
            </a:r>
            <a:r>
              <a:rPr lang="en-US" dirty="0" err="1">
                <a:solidFill>
                  <a:srgbClr val="FFFFFF"/>
                </a:solidFill>
                <a:latin typeface="Madani Arabic"/>
                <a:cs typeface="Madani Arabic"/>
              </a:rPr>
              <a:t>في</a:t>
            </a:r>
            <a:r>
              <a:rPr lang="en-US" dirty="0">
                <a:solidFill>
                  <a:srgbClr val="FFFFFF"/>
                </a:solidFill>
                <a:latin typeface="Madani Arabic"/>
                <a:cs typeface="Madani Arabic"/>
              </a:rPr>
              <a:t> </a:t>
            </a:r>
            <a:r>
              <a:rPr lang="en-US" dirty="0" err="1">
                <a:solidFill>
                  <a:srgbClr val="FFFFFF"/>
                </a:solidFill>
                <a:latin typeface="Madani Arabic"/>
                <a:cs typeface="Madani Arabic"/>
              </a:rPr>
              <a:t>شريحة</a:t>
            </a:r>
            <a:r>
              <a:rPr lang="en-US" dirty="0">
                <a:solidFill>
                  <a:srgbClr val="FFFFFF"/>
                </a:solidFill>
                <a:latin typeface="Madani Arabic"/>
                <a:cs typeface="Madani Arabic"/>
              </a:rPr>
              <a:t> </a:t>
            </a:r>
            <a:r>
              <a:rPr lang="en-US" dirty="0" err="1">
                <a:solidFill>
                  <a:srgbClr val="FFFFFF"/>
                </a:solidFill>
                <a:latin typeface="Madani Arabic"/>
                <a:cs typeface="Madani Arabic"/>
              </a:rPr>
              <a:t>لوحده</a:t>
            </a:r>
            <a:r>
              <a:rPr lang="en-US" dirty="0">
                <a:solidFill>
                  <a:srgbClr val="FFFFFF"/>
                </a:solidFill>
                <a:latin typeface="Madani Arabic"/>
                <a:cs typeface="Madani Arabic"/>
              </a:rPr>
              <a:t> </a:t>
            </a:r>
            <a:r>
              <a:rPr lang="en-US" dirty="0" err="1">
                <a:solidFill>
                  <a:srgbClr val="FFFFFF"/>
                </a:solidFill>
                <a:latin typeface="Madani Arabic"/>
                <a:cs typeface="Madani Arabic"/>
              </a:rPr>
              <a:t>وما</a:t>
            </a:r>
            <a:r>
              <a:rPr lang="en-US" dirty="0">
                <a:solidFill>
                  <a:srgbClr val="FFFFFF"/>
                </a:solidFill>
                <a:latin typeface="Madani Arabic"/>
                <a:cs typeface="Madani Arabic"/>
              </a:rPr>
              <a:t> </a:t>
            </a:r>
            <a:r>
              <a:rPr lang="en-US" dirty="0" err="1">
                <a:solidFill>
                  <a:srgbClr val="FFFFFF"/>
                </a:solidFill>
                <a:latin typeface="Madani Arabic"/>
                <a:cs typeface="Madani Arabic"/>
              </a:rPr>
              <a:t>يلحق</a:t>
            </a:r>
            <a:r>
              <a:rPr lang="en-US" dirty="0">
                <a:solidFill>
                  <a:srgbClr val="FFFFFF"/>
                </a:solidFill>
                <a:latin typeface="Madani Arabic"/>
                <a:cs typeface="Madani Arabic"/>
              </a:rPr>
              <a:t> </a:t>
            </a:r>
            <a:r>
              <a:rPr lang="en-US" dirty="0" err="1">
                <a:solidFill>
                  <a:srgbClr val="FFFFFF"/>
                </a:solidFill>
                <a:latin typeface="Madani Arabic"/>
                <a:cs typeface="Madani Arabic"/>
              </a:rPr>
              <a:t>به</a:t>
            </a:r>
            <a:r>
              <a:rPr lang="en-US" dirty="0">
                <a:solidFill>
                  <a:srgbClr val="FFFFFF"/>
                </a:solidFill>
                <a:latin typeface="Madani Arabic"/>
                <a:cs typeface="Madani Arabic"/>
              </a:rPr>
              <a:t> </a:t>
            </a:r>
            <a:r>
              <a:rPr lang="en-US" dirty="0" err="1">
                <a:solidFill>
                  <a:srgbClr val="FFFFFF"/>
                </a:solidFill>
                <a:latin typeface="Madani Arabic"/>
                <a:cs typeface="Madani Arabic"/>
              </a:rPr>
              <a:t>من</a:t>
            </a:r>
            <a:r>
              <a:rPr lang="en-US" dirty="0">
                <a:solidFill>
                  <a:srgbClr val="FFFFFF"/>
                </a:solidFill>
                <a:latin typeface="Madani Arabic"/>
                <a:cs typeface="Madani Arabic"/>
              </a:rPr>
              <a:t> </a:t>
            </a:r>
            <a:r>
              <a:rPr lang="en-US" dirty="0" err="1">
                <a:solidFill>
                  <a:srgbClr val="FFFFFF"/>
                </a:solidFill>
                <a:latin typeface="Madani Arabic"/>
                <a:cs typeface="Madani Arabic"/>
              </a:rPr>
              <a:t>معايير</a:t>
            </a:r>
            <a:r>
              <a:rPr lang="en-US" dirty="0">
                <a:solidFill>
                  <a:srgbClr val="FFFFFF"/>
                </a:solidFill>
                <a:latin typeface="Madani Arabic"/>
                <a:cs typeface="Madani Arabic"/>
              </a:rPr>
              <a:t> </a:t>
            </a:r>
            <a:r>
              <a:rPr lang="en-US" dirty="0" err="1">
                <a:solidFill>
                  <a:srgbClr val="FFFFFF"/>
                </a:solidFill>
                <a:latin typeface="Madani Arabic"/>
                <a:cs typeface="Madani Arabic"/>
              </a:rPr>
              <a:t>اضافية</a:t>
            </a:r>
            <a:r>
              <a:rPr lang="en-US" dirty="0">
                <a:solidFill>
                  <a:srgbClr val="FFFFFF"/>
                </a:solidFill>
                <a:latin typeface="Madani Arabic"/>
                <a:cs typeface="Madani Arabic"/>
              </a:rPr>
              <a:t>.</a:t>
            </a:r>
          </a:p>
          <a:p>
            <a:pPr algn="r">
              <a:lnSpc>
                <a:spcPts val="2856"/>
              </a:lnSpc>
            </a:pPr>
            <a:r>
              <a:rPr lang="en-US" dirty="0">
                <a:solidFill>
                  <a:srgbClr val="FFFFFF"/>
                </a:solidFill>
                <a:latin typeface="Madani Arabic"/>
                <a:cs typeface="Madani Arabic"/>
              </a:rPr>
              <a:t>٣. </a:t>
            </a:r>
            <a:r>
              <a:rPr lang="en-US" dirty="0" err="1">
                <a:solidFill>
                  <a:srgbClr val="FFFFFF"/>
                </a:solidFill>
                <a:latin typeface="Madani Arabic"/>
                <a:cs typeface="Madani Arabic"/>
              </a:rPr>
              <a:t>حصه</a:t>
            </a:r>
            <a:r>
              <a:rPr lang="en-US" dirty="0">
                <a:solidFill>
                  <a:srgbClr val="FFFFFF"/>
                </a:solidFill>
                <a:latin typeface="Madani Arabic"/>
                <a:cs typeface="Madani Arabic"/>
              </a:rPr>
              <a:t> </a:t>
            </a:r>
            <a:r>
              <a:rPr lang="en-US" dirty="0" err="1">
                <a:solidFill>
                  <a:srgbClr val="FFFFFF"/>
                </a:solidFill>
                <a:latin typeface="Madani Arabic"/>
                <a:cs typeface="Madani Arabic"/>
              </a:rPr>
              <a:t>تدريبية</a:t>
            </a:r>
            <a:r>
              <a:rPr lang="en-US" dirty="0">
                <a:solidFill>
                  <a:srgbClr val="FFFFFF"/>
                </a:solidFill>
                <a:latin typeface="Madani Arabic"/>
                <a:cs typeface="Madani Arabic"/>
              </a:rPr>
              <a:t> </a:t>
            </a:r>
            <a:r>
              <a:rPr lang="en-US" dirty="0" err="1">
                <a:solidFill>
                  <a:srgbClr val="FFFFFF"/>
                </a:solidFill>
                <a:latin typeface="Madani Arabic"/>
                <a:cs typeface="Madani Arabic"/>
              </a:rPr>
              <a:t>على</a:t>
            </a:r>
            <a:r>
              <a:rPr lang="en-US" dirty="0">
                <a:solidFill>
                  <a:srgbClr val="FFFFFF"/>
                </a:solidFill>
                <a:latin typeface="Madani Arabic"/>
                <a:cs typeface="Madani Arabic"/>
              </a:rPr>
              <a:t> </a:t>
            </a:r>
            <a:r>
              <a:rPr lang="en-US" dirty="0" err="1">
                <a:solidFill>
                  <a:srgbClr val="FFFFFF"/>
                </a:solidFill>
                <a:latin typeface="Madani Arabic"/>
                <a:cs typeface="Madani Arabic"/>
              </a:rPr>
              <a:t>ادوات</a:t>
            </a:r>
            <a:r>
              <a:rPr lang="en-US" dirty="0">
                <a:solidFill>
                  <a:srgbClr val="FFFFFF"/>
                </a:solidFill>
                <a:latin typeface="Madani Arabic"/>
                <a:cs typeface="Madani Arabic"/>
              </a:rPr>
              <a:t> </a:t>
            </a:r>
            <a:r>
              <a:rPr lang="en-US" dirty="0" err="1">
                <a:solidFill>
                  <a:srgbClr val="FFFFFF"/>
                </a:solidFill>
                <a:latin typeface="Madani Arabic"/>
                <a:cs typeface="Madani Arabic"/>
              </a:rPr>
              <a:t>قياس</a:t>
            </a:r>
            <a:r>
              <a:rPr lang="en-US" dirty="0">
                <a:solidFill>
                  <a:srgbClr val="FFFFFF"/>
                </a:solidFill>
                <a:latin typeface="Madani Arabic"/>
                <a:cs typeface="Madani Arabic"/>
              </a:rPr>
              <a:t> </a:t>
            </a:r>
            <a:r>
              <a:rPr lang="en-US" dirty="0" err="1">
                <a:solidFill>
                  <a:srgbClr val="FFFFFF"/>
                </a:solidFill>
                <a:latin typeface="Madani Arabic"/>
                <a:cs typeface="Madani Arabic"/>
              </a:rPr>
              <a:t>الجوده</a:t>
            </a:r>
            <a:r>
              <a:rPr lang="en-US" dirty="0">
                <a:solidFill>
                  <a:srgbClr val="FFFFFF"/>
                </a:solidFill>
                <a:latin typeface="Madani Arabic"/>
                <a:cs typeface="Madani Arabic"/>
              </a:rPr>
              <a:t> </a:t>
            </a:r>
            <a:r>
              <a:rPr lang="en-US" dirty="0" err="1">
                <a:solidFill>
                  <a:srgbClr val="FFFFFF"/>
                </a:solidFill>
                <a:latin typeface="Madani Arabic"/>
                <a:cs typeface="Madani Arabic"/>
              </a:rPr>
              <a:t>والمعايير</a:t>
            </a:r>
            <a:r>
              <a:rPr lang="en-US" dirty="0">
                <a:solidFill>
                  <a:srgbClr val="FFFFFF"/>
                </a:solidFill>
                <a:latin typeface="Madani Arabic"/>
                <a:cs typeface="Madani Arabic"/>
              </a:rPr>
              <a:t> </a:t>
            </a:r>
            <a:r>
              <a:rPr lang="en-US" dirty="0" err="1">
                <a:solidFill>
                  <a:srgbClr val="FFFFFF"/>
                </a:solidFill>
                <a:latin typeface="Madani Arabic"/>
                <a:cs typeface="Madani Arabic"/>
              </a:rPr>
              <a:t>التي</a:t>
            </a:r>
            <a:r>
              <a:rPr lang="en-US" dirty="0">
                <a:solidFill>
                  <a:srgbClr val="FFFFFF"/>
                </a:solidFill>
                <a:latin typeface="Madani Arabic"/>
                <a:cs typeface="Madani Arabic"/>
              </a:rPr>
              <a:t> </a:t>
            </a:r>
            <a:r>
              <a:rPr lang="en-US" dirty="0" err="1">
                <a:solidFill>
                  <a:srgbClr val="FFFFFF"/>
                </a:solidFill>
                <a:latin typeface="Madani Arabic"/>
                <a:cs typeface="Madani Arabic"/>
              </a:rPr>
              <a:t>تحتاج</a:t>
            </a:r>
            <a:r>
              <a:rPr lang="en-US" dirty="0">
                <a:solidFill>
                  <a:srgbClr val="FFFFFF"/>
                </a:solidFill>
                <a:latin typeface="Madani Arabic"/>
                <a:cs typeface="Madani Arabic"/>
              </a:rPr>
              <a:t> </a:t>
            </a:r>
            <a:r>
              <a:rPr lang="en-US" dirty="0" err="1">
                <a:solidFill>
                  <a:srgbClr val="FFFFFF"/>
                </a:solidFill>
                <a:latin typeface="Madani Arabic"/>
                <a:cs typeface="Madani Arabic"/>
              </a:rPr>
              <a:t>لشرح</a:t>
            </a:r>
            <a:r>
              <a:rPr lang="en-US" dirty="0">
                <a:solidFill>
                  <a:srgbClr val="FFFFFF"/>
                </a:solidFill>
                <a:latin typeface="Madani Arabic"/>
                <a:cs typeface="Madani Arabic"/>
              </a:rPr>
              <a:t> </a:t>
            </a:r>
            <a:r>
              <a:rPr lang="en-US" dirty="0" err="1">
                <a:solidFill>
                  <a:srgbClr val="FFFFFF"/>
                </a:solidFill>
                <a:latin typeface="Madani Arabic"/>
                <a:cs typeface="Madani Arabic"/>
              </a:rPr>
              <a:t>مستقل</a:t>
            </a:r>
            <a:r>
              <a:rPr lang="en-US" dirty="0">
                <a:solidFill>
                  <a:srgbClr val="FFFFFF"/>
                </a:solidFill>
                <a:latin typeface="Madani Arabic"/>
                <a:cs typeface="Madani Arabic"/>
              </a:rPr>
              <a:t>، </a:t>
            </a:r>
            <a:r>
              <a:rPr lang="en-US" dirty="0" err="1">
                <a:solidFill>
                  <a:srgbClr val="FFFFFF"/>
                </a:solidFill>
                <a:latin typeface="Madani Arabic"/>
                <a:cs typeface="Madani Arabic"/>
              </a:rPr>
              <a:t>في</a:t>
            </a:r>
            <a:r>
              <a:rPr lang="en-US" dirty="0">
                <a:solidFill>
                  <a:srgbClr val="FFFFFF"/>
                </a:solidFill>
                <a:latin typeface="Madani Arabic"/>
                <a:cs typeface="Madani Arabic"/>
              </a:rPr>
              <a:t> </a:t>
            </a:r>
            <a:r>
              <a:rPr lang="en-US" dirty="0" err="1">
                <a:solidFill>
                  <a:srgbClr val="FFFFFF"/>
                </a:solidFill>
                <a:latin typeface="Madani Arabic"/>
                <a:cs typeface="Madani Arabic"/>
              </a:rPr>
              <a:t>كل</a:t>
            </a:r>
            <a:r>
              <a:rPr lang="en-US" dirty="0">
                <a:solidFill>
                  <a:srgbClr val="FFFFFF"/>
                </a:solidFill>
                <a:latin typeface="Madani Arabic"/>
                <a:cs typeface="Madani Arabic"/>
              </a:rPr>
              <a:t> </a:t>
            </a:r>
            <a:r>
              <a:rPr lang="en-US" dirty="0" err="1">
                <a:solidFill>
                  <a:srgbClr val="FFFFFF"/>
                </a:solidFill>
                <a:latin typeface="Madani Arabic"/>
                <a:cs typeface="Madani Arabic"/>
              </a:rPr>
              <a:t>اسبوع</a:t>
            </a:r>
            <a:r>
              <a:rPr lang="en-US" dirty="0">
                <a:solidFill>
                  <a:srgbClr val="FFFFFF"/>
                </a:solidFill>
                <a:latin typeface="Madani Arabic"/>
                <a:cs typeface="Madani Arabic"/>
              </a:rPr>
              <a:t> </a:t>
            </a:r>
            <a:r>
              <a:rPr lang="en-US" dirty="0" err="1">
                <a:solidFill>
                  <a:srgbClr val="FFFFFF"/>
                </a:solidFill>
                <a:latin typeface="Madani Arabic"/>
                <a:cs typeface="Madani Arabic"/>
              </a:rPr>
              <a:t>حصه</a:t>
            </a:r>
            <a:r>
              <a:rPr lang="en-US" dirty="0">
                <a:solidFill>
                  <a:srgbClr val="FFFFFF"/>
                </a:solidFill>
                <a:latin typeface="Madani Arabic"/>
                <a:cs typeface="Madani Arabic"/>
              </a:rPr>
              <a:t> </a:t>
            </a:r>
            <a:r>
              <a:rPr lang="en-US" dirty="0" err="1">
                <a:solidFill>
                  <a:srgbClr val="FFFFFF"/>
                </a:solidFill>
                <a:latin typeface="Madani Arabic"/>
                <a:cs typeface="Madani Arabic"/>
              </a:rPr>
              <a:t>تدريبية</a:t>
            </a:r>
            <a:r>
              <a:rPr lang="en-US" dirty="0">
                <a:solidFill>
                  <a:srgbClr val="FFFFFF"/>
                </a:solidFill>
                <a:latin typeface="Madani Arabic"/>
                <a:cs typeface="Madani Arabic"/>
              </a:rPr>
              <a:t> </a:t>
            </a:r>
            <a:r>
              <a:rPr lang="en-US" dirty="0" err="1">
                <a:solidFill>
                  <a:srgbClr val="FFFFFF"/>
                </a:solidFill>
                <a:latin typeface="Madani Arabic"/>
                <a:cs typeface="Madani Arabic"/>
              </a:rPr>
              <a:t>من</a:t>
            </a:r>
            <a:r>
              <a:rPr lang="en-US" dirty="0">
                <a:solidFill>
                  <a:srgbClr val="FFFFFF"/>
                </a:solidFill>
                <a:latin typeface="Madani Arabic"/>
                <a:cs typeface="Madani Arabic"/>
              </a:rPr>
              <a:t> </a:t>
            </a:r>
            <a:r>
              <a:rPr lang="en-US" dirty="0" err="1">
                <a:solidFill>
                  <a:srgbClr val="FFFFFF"/>
                </a:solidFill>
                <a:latin typeface="Madani Arabic"/>
                <a:cs typeface="Madani Arabic"/>
              </a:rPr>
              <a:t>المواضيه</a:t>
            </a:r>
            <a:r>
              <a:rPr lang="en-US" dirty="0">
                <a:solidFill>
                  <a:srgbClr val="FFFFFF"/>
                </a:solidFill>
                <a:latin typeface="Madani Arabic"/>
                <a:cs typeface="Madani Arabic"/>
              </a:rPr>
              <a:t> </a:t>
            </a:r>
            <a:r>
              <a:rPr lang="en-US" dirty="0" err="1">
                <a:solidFill>
                  <a:srgbClr val="FFFFFF"/>
                </a:solidFill>
                <a:latin typeface="Madani Arabic"/>
                <a:cs typeface="Madani Arabic"/>
              </a:rPr>
              <a:t>مثل</a:t>
            </a:r>
            <a:r>
              <a:rPr lang="en-US" dirty="0">
                <a:solidFill>
                  <a:srgbClr val="FFFFFF"/>
                </a:solidFill>
                <a:latin typeface="Madani Arabic"/>
                <a:cs typeface="Madani Arabic"/>
              </a:rPr>
              <a:t> KPIs .. ESR. 6 SIGMA. FMEA </a:t>
            </a:r>
            <a:r>
              <a:rPr lang="en-US" dirty="0" err="1">
                <a:solidFill>
                  <a:srgbClr val="FFFFFF"/>
                </a:solidFill>
                <a:latin typeface="Madani Arabic"/>
                <a:cs typeface="Madani Arabic"/>
              </a:rPr>
              <a:t>والكايزون</a:t>
            </a:r>
            <a:r>
              <a:rPr lang="en-US" dirty="0">
                <a:solidFill>
                  <a:srgbClr val="FFFFFF"/>
                </a:solidFill>
                <a:latin typeface="Madani Arabic"/>
                <a:cs typeface="Madani Arabic"/>
              </a:rPr>
              <a:t> </a:t>
            </a:r>
            <a:r>
              <a:rPr lang="en-US" dirty="0" err="1">
                <a:solidFill>
                  <a:srgbClr val="FFFFFF"/>
                </a:solidFill>
                <a:latin typeface="Madani Arabic"/>
                <a:cs typeface="Madani Arabic"/>
              </a:rPr>
              <a:t>الخطه</a:t>
            </a:r>
            <a:r>
              <a:rPr lang="en-US" dirty="0">
                <a:solidFill>
                  <a:srgbClr val="FFFFFF"/>
                </a:solidFill>
                <a:latin typeface="Madani Arabic"/>
                <a:cs typeface="Madani Arabic"/>
              </a:rPr>
              <a:t> </a:t>
            </a:r>
            <a:r>
              <a:rPr lang="en-US" dirty="0" err="1">
                <a:solidFill>
                  <a:srgbClr val="FFFFFF"/>
                </a:solidFill>
                <a:latin typeface="Madani Arabic"/>
                <a:cs typeface="Madani Arabic"/>
              </a:rPr>
              <a:t>الاستراتيجية</a:t>
            </a:r>
            <a:r>
              <a:rPr lang="en-US" dirty="0">
                <a:solidFill>
                  <a:srgbClr val="FFFFFF"/>
                </a:solidFill>
                <a:latin typeface="Madani Arabic"/>
                <a:cs typeface="Madani Arabic"/>
              </a:rPr>
              <a:t>  </a:t>
            </a:r>
            <a:r>
              <a:rPr lang="en-US" dirty="0" err="1">
                <a:solidFill>
                  <a:srgbClr val="FFFFFF"/>
                </a:solidFill>
                <a:latin typeface="Madani Arabic"/>
                <a:cs typeface="Madani Arabic"/>
              </a:rPr>
              <a:t>وغيرها</a:t>
            </a:r>
            <a:endParaRPr lang="en-US" dirty="0">
              <a:solidFill>
                <a:srgbClr val="FFFFFF"/>
              </a:solidFill>
              <a:latin typeface="Madani Arabic"/>
              <a:cs typeface="Madani Arabic"/>
            </a:endParaRPr>
          </a:p>
          <a:p>
            <a:pPr algn="r">
              <a:lnSpc>
                <a:spcPts val="2856"/>
              </a:lnSpc>
            </a:pPr>
            <a:r>
              <a:rPr lang="en-US" dirty="0">
                <a:solidFill>
                  <a:srgbClr val="FFFFFF"/>
                </a:solidFill>
                <a:latin typeface="Madani Arabic"/>
                <a:cs typeface="Madani Arabic"/>
              </a:rPr>
              <a:t>٤. </a:t>
            </a:r>
            <a:r>
              <a:rPr lang="en-US" dirty="0" err="1">
                <a:solidFill>
                  <a:srgbClr val="FFFFFF"/>
                </a:solidFill>
                <a:latin typeface="Madani Arabic"/>
                <a:cs typeface="Madani Arabic"/>
              </a:rPr>
              <a:t>سوف</a:t>
            </a:r>
            <a:r>
              <a:rPr lang="en-US" dirty="0">
                <a:solidFill>
                  <a:srgbClr val="FFFFFF"/>
                </a:solidFill>
                <a:latin typeface="Madani Arabic"/>
                <a:cs typeface="Madani Arabic"/>
              </a:rPr>
              <a:t> </a:t>
            </a:r>
            <a:r>
              <a:rPr lang="en-US" dirty="0" err="1">
                <a:solidFill>
                  <a:srgbClr val="FFFFFF"/>
                </a:solidFill>
                <a:latin typeface="Madani Arabic"/>
                <a:cs typeface="Madani Arabic"/>
              </a:rPr>
              <a:t>نقوم</a:t>
            </a:r>
            <a:r>
              <a:rPr lang="en-US" dirty="0">
                <a:solidFill>
                  <a:srgbClr val="FFFFFF"/>
                </a:solidFill>
                <a:latin typeface="Madani Arabic"/>
                <a:cs typeface="Madani Arabic"/>
              </a:rPr>
              <a:t> </a:t>
            </a:r>
            <a:r>
              <a:rPr lang="en-US" dirty="0" err="1">
                <a:solidFill>
                  <a:srgbClr val="FFFFFF"/>
                </a:solidFill>
                <a:latin typeface="Madani Arabic"/>
                <a:cs typeface="Madani Arabic"/>
              </a:rPr>
              <a:t>بتزويدكم</a:t>
            </a:r>
            <a:r>
              <a:rPr lang="en-US" dirty="0">
                <a:solidFill>
                  <a:srgbClr val="FFFFFF"/>
                </a:solidFill>
                <a:latin typeface="Madani Arabic"/>
                <a:cs typeface="Madani Arabic"/>
              </a:rPr>
              <a:t> </a:t>
            </a:r>
            <a:r>
              <a:rPr lang="en-US" dirty="0" err="1">
                <a:solidFill>
                  <a:srgbClr val="FFFFFF"/>
                </a:solidFill>
                <a:latin typeface="Madani Arabic"/>
                <a:cs typeface="Madani Arabic"/>
              </a:rPr>
              <a:t>بالسياسات</a:t>
            </a:r>
            <a:r>
              <a:rPr lang="en-US" dirty="0">
                <a:solidFill>
                  <a:srgbClr val="FFFFFF"/>
                </a:solidFill>
                <a:latin typeface="Madani Arabic"/>
                <a:cs typeface="Madani Arabic"/>
              </a:rPr>
              <a:t> </a:t>
            </a:r>
            <a:r>
              <a:rPr lang="en-US" dirty="0" err="1">
                <a:solidFill>
                  <a:srgbClr val="FFFFFF"/>
                </a:solidFill>
                <a:latin typeface="Madani Arabic"/>
                <a:cs typeface="Madani Arabic"/>
              </a:rPr>
              <a:t>والإجراءات</a:t>
            </a:r>
            <a:r>
              <a:rPr lang="en-US" dirty="0">
                <a:solidFill>
                  <a:srgbClr val="FFFFFF"/>
                </a:solidFill>
                <a:latin typeface="Madani Arabic"/>
                <a:cs typeface="Madani Arabic"/>
              </a:rPr>
              <a:t> </a:t>
            </a:r>
            <a:r>
              <a:rPr lang="en-US" dirty="0" err="1">
                <a:solidFill>
                  <a:srgbClr val="FFFFFF"/>
                </a:solidFill>
                <a:latin typeface="Madani Arabic"/>
                <a:cs typeface="Madani Arabic"/>
              </a:rPr>
              <a:t>والنماذج</a:t>
            </a:r>
            <a:r>
              <a:rPr lang="en-US" dirty="0">
                <a:solidFill>
                  <a:srgbClr val="FFFFFF"/>
                </a:solidFill>
                <a:latin typeface="Madani Arabic"/>
                <a:cs typeface="Madani Arabic"/>
              </a:rPr>
              <a:t> </a:t>
            </a:r>
            <a:r>
              <a:rPr lang="en-US" dirty="0" err="1">
                <a:solidFill>
                  <a:srgbClr val="FFFFFF"/>
                </a:solidFill>
                <a:latin typeface="Madani Arabic"/>
                <a:cs typeface="Madani Arabic"/>
              </a:rPr>
              <a:t>وغيرها</a:t>
            </a:r>
            <a:r>
              <a:rPr lang="en-US" dirty="0">
                <a:solidFill>
                  <a:srgbClr val="FFFFFF"/>
                </a:solidFill>
                <a:latin typeface="Madani Arabic"/>
                <a:cs typeface="Madani Arabic"/>
              </a:rPr>
              <a:t> </a:t>
            </a:r>
            <a:r>
              <a:rPr lang="en-US" dirty="0" err="1">
                <a:solidFill>
                  <a:srgbClr val="FFFFFF"/>
                </a:solidFill>
                <a:latin typeface="Madani Arabic"/>
                <a:cs typeface="Madani Arabic"/>
              </a:rPr>
              <a:t>مع</a:t>
            </a:r>
            <a:r>
              <a:rPr lang="en-US" dirty="0">
                <a:solidFill>
                  <a:srgbClr val="FFFFFF"/>
                </a:solidFill>
                <a:latin typeface="Madani Arabic"/>
                <a:cs typeface="Madani Arabic"/>
              </a:rPr>
              <a:t> </a:t>
            </a:r>
            <a:r>
              <a:rPr lang="en-US" dirty="0" err="1">
                <a:solidFill>
                  <a:srgbClr val="FFFFFF"/>
                </a:solidFill>
                <a:latin typeface="Madani Arabic"/>
                <a:cs typeface="Madani Arabic"/>
              </a:rPr>
              <a:t>شرحها</a:t>
            </a:r>
            <a:r>
              <a:rPr lang="en-US" dirty="0">
                <a:solidFill>
                  <a:srgbClr val="FFFFFF"/>
                </a:solidFill>
                <a:latin typeface="Madani Arabic"/>
                <a:cs typeface="Madani Arabic"/>
              </a:rPr>
              <a:t> </a:t>
            </a:r>
            <a:r>
              <a:rPr lang="en-US" dirty="0" err="1">
                <a:solidFill>
                  <a:srgbClr val="FFFFFF"/>
                </a:solidFill>
                <a:latin typeface="Madani Arabic"/>
                <a:cs typeface="Madani Arabic"/>
              </a:rPr>
              <a:t>في</a:t>
            </a:r>
            <a:r>
              <a:rPr lang="en-US" dirty="0">
                <a:solidFill>
                  <a:srgbClr val="FFFFFF"/>
                </a:solidFill>
                <a:latin typeface="Madani Arabic"/>
                <a:cs typeface="Madani Arabic"/>
              </a:rPr>
              <a:t> </a:t>
            </a:r>
            <a:r>
              <a:rPr lang="en-US" dirty="0" err="1">
                <a:solidFill>
                  <a:srgbClr val="FFFFFF"/>
                </a:solidFill>
                <a:latin typeface="Madani Arabic"/>
                <a:cs typeface="Madani Arabic"/>
              </a:rPr>
              <a:t>نهاية</a:t>
            </a:r>
            <a:r>
              <a:rPr lang="en-US" dirty="0">
                <a:solidFill>
                  <a:srgbClr val="FFFFFF"/>
                </a:solidFill>
                <a:latin typeface="Madani Arabic"/>
                <a:cs typeface="Madani Arabic"/>
              </a:rPr>
              <a:t> </a:t>
            </a:r>
            <a:r>
              <a:rPr lang="en-US" dirty="0" err="1">
                <a:solidFill>
                  <a:srgbClr val="FFFFFF"/>
                </a:solidFill>
                <a:latin typeface="Madani Arabic"/>
                <a:cs typeface="Madani Arabic"/>
              </a:rPr>
              <a:t>كل</a:t>
            </a:r>
            <a:r>
              <a:rPr lang="en-US" dirty="0">
                <a:solidFill>
                  <a:srgbClr val="FFFFFF"/>
                </a:solidFill>
                <a:latin typeface="Madani Arabic"/>
                <a:cs typeface="Madani Arabic"/>
              </a:rPr>
              <a:t> </a:t>
            </a:r>
            <a:r>
              <a:rPr lang="en-US" dirty="0" err="1">
                <a:solidFill>
                  <a:srgbClr val="FFFFFF"/>
                </a:solidFill>
                <a:latin typeface="Madani Arabic"/>
                <a:cs typeface="Madani Arabic"/>
              </a:rPr>
              <a:t>فصل</a:t>
            </a:r>
            <a:r>
              <a:rPr lang="en-US" dirty="0">
                <a:solidFill>
                  <a:srgbClr val="FFFFFF"/>
                </a:solidFill>
                <a:latin typeface="Madani Arabic"/>
                <a:cs typeface="Madani Arabic"/>
              </a:rPr>
              <a:t> </a:t>
            </a:r>
            <a:r>
              <a:rPr lang="en-US" dirty="0" err="1">
                <a:solidFill>
                  <a:srgbClr val="FFFFFF"/>
                </a:solidFill>
                <a:latin typeface="Madani Arabic"/>
                <a:cs typeface="Madani Arabic"/>
              </a:rPr>
              <a:t>يتم</a:t>
            </a:r>
            <a:r>
              <a:rPr lang="en-US" dirty="0">
                <a:solidFill>
                  <a:srgbClr val="FFFFFF"/>
                </a:solidFill>
                <a:latin typeface="Madani Arabic"/>
                <a:cs typeface="Madani Arabic"/>
              </a:rPr>
              <a:t> </a:t>
            </a:r>
            <a:r>
              <a:rPr lang="en-US" dirty="0" err="1">
                <a:solidFill>
                  <a:srgbClr val="FFFFFF"/>
                </a:solidFill>
                <a:latin typeface="Madani Arabic"/>
                <a:cs typeface="Madani Arabic"/>
              </a:rPr>
              <a:t>شرحه</a:t>
            </a:r>
            <a:r>
              <a:rPr lang="en-US" dirty="0">
                <a:solidFill>
                  <a:srgbClr val="FFFFFF"/>
                </a:solidFill>
                <a:latin typeface="Madani Arabic"/>
                <a:cs typeface="Madani Arabic"/>
              </a:rPr>
              <a:t>.</a:t>
            </a:r>
          </a:p>
          <a:p>
            <a:pPr algn="r">
              <a:lnSpc>
                <a:spcPts val="2856"/>
              </a:lnSpc>
            </a:pPr>
            <a:r>
              <a:rPr lang="en-US" dirty="0">
                <a:solidFill>
                  <a:srgbClr val="FFFFFF"/>
                </a:solidFill>
                <a:latin typeface="Madani Arabic"/>
                <a:cs typeface="Madani Arabic"/>
              </a:rPr>
              <a:t>٥.مراجعة </a:t>
            </a:r>
            <a:r>
              <a:rPr lang="en-US" dirty="0" err="1">
                <a:solidFill>
                  <a:srgbClr val="FFFFFF"/>
                </a:solidFill>
                <a:latin typeface="Madani Arabic"/>
                <a:cs typeface="Madani Arabic"/>
              </a:rPr>
              <a:t>كل</a:t>
            </a:r>
            <a:r>
              <a:rPr lang="en-US" dirty="0">
                <a:solidFill>
                  <a:srgbClr val="FFFFFF"/>
                </a:solidFill>
                <a:latin typeface="Madani Arabic"/>
                <a:cs typeface="Madani Arabic"/>
              </a:rPr>
              <a:t> </a:t>
            </a:r>
            <a:r>
              <a:rPr lang="en-US" dirty="0" err="1">
                <a:solidFill>
                  <a:srgbClr val="FFFFFF"/>
                </a:solidFill>
                <a:latin typeface="Madani Arabic"/>
                <a:cs typeface="Madani Arabic"/>
              </a:rPr>
              <a:t>فصل</a:t>
            </a:r>
            <a:r>
              <a:rPr lang="en-US" dirty="0">
                <a:solidFill>
                  <a:srgbClr val="FFFFFF"/>
                </a:solidFill>
                <a:latin typeface="Madani Arabic"/>
                <a:cs typeface="Madani Arabic"/>
              </a:rPr>
              <a:t> </a:t>
            </a:r>
            <a:r>
              <a:rPr lang="en-US" dirty="0" err="1">
                <a:solidFill>
                  <a:srgbClr val="FFFFFF"/>
                </a:solidFill>
                <a:latin typeface="Madani Arabic"/>
                <a:cs typeface="Madani Arabic"/>
              </a:rPr>
              <a:t>وكل</a:t>
            </a:r>
            <a:r>
              <a:rPr lang="en-US" dirty="0">
                <a:solidFill>
                  <a:srgbClr val="FFFFFF"/>
                </a:solidFill>
                <a:latin typeface="Madani Arabic"/>
                <a:cs typeface="Madani Arabic"/>
              </a:rPr>
              <a:t> </a:t>
            </a:r>
            <a:r>
              <a:rPr lang="en-US" dirty="0" err="1">
                <a:solidFill>
                  <a:srgbClr val="FFFFFF"/>
                </a:solidFill>
                <a:latin typeface="Madani Arabic"/>
                <a:cs typeface="Madani Arabic"/>
              </a:rPr>
              <a:t>معيار</a:t>
            </a:r>
            <a:r>
              <a:rPr lang="en-US" dirty="0">
                <a:solidFill>
                  <a:srgbClr val="FFFFFF"/>
                </a:solidFill>
                <a:latin typeface="Madani Arabic"/>
                <a:cs typeface="Madani Arabic"/>
              </a:rPr>
              <a:t> </a:t>
            </a:r>
            <a:r>
              <a:rPr lang="en-US" dirty="0" err="1">
                <a:solidFill>
                  <a:srgbClr val="FFFFFF"/>
                </a:solidFill>
                <a:latin typeface="Madani Arabic"/>
                <a:cs typeface="Madani Arabic"/>
              </a:rPr>
              <a:t>تم</a:t>
            </a:r>
            <a:r>
              <a:rPr lang="en-US" dirty="0">
                <a:solidFill>
                  <a:srgbClr val="FFFFFF"/>
                </a:solidFill>
                <a:latin typeface="Madani Arabic"/>
                <a:cs typeface="Madani Arabic"/>
              </a:rPr>
              <a:t> </a:t>
            </a:r>
            <a:r>
              <a:rPr lang="en-US" dirty="0" err="1">
                <a:solidFill>
                  <a:srgbClr val="FFFFFF"/>
                </a:solidFill>
                <a:latin typeface="Madani Arabic"/>
                <a:cs typeface="Madani Arabic"/>
              </a:rPr>
              <a:t>شرحه</a:t>
            </a:r>
            <a:r>
              <a:rPr lang="en-US" dirty="0">
                <a:solidFill>
                  <a:srgbClr val="FFFFFF"/>
                </a:solidFill>
                <a:latin typeface="Madani Arabic"/>
                <a:cs typeface="Madani Arabic"/>
              </a:rPr>
              <a:t> </a:t>
            </a:r>
            <a:r>
              <a:rPr lang="en-US" dirty="0" err="1">
                <a:solidFill>
                  <a:srgbClr val="FFFFFF"/>
                </a:solidFill>
                <a:latin typeface="Madani Arabic"/>
                <a:cs typeface="Madani Arabic"/>
              </a:rPr>
              <a:t>هل</a:t>
            </a:r>
            <a:r>
              <a:rPr lang="en-US" dirty="0">
                <a:solidFill>
                  <a:srgbClr val="FFFFFF"/>
                </a:solidFill>
                <a:latin typeface="Madani Arabic"/>
                <a:cs typeface="Madani Arabic"/>
              </a:rPr>
              <a:t> </a:t>
            </a:r>
            <a:r>
              <a:rPr lang="en-US" dirty="0" err="1">
                <a:solidFill>
                  <a:srgbClr val="FFFFFF"/>
                </a:solidFill>
                <a:latin typeface="Madani Arabic"/>
                <a:cs typeface="Madani Arabic"/>
              </a:rPr>
              <a:t>تم</a:t>
            </a:r>
            <a:r>
              <a:rPr lang="en-US" dirty="0">
                <a:solidFill>
                  <a:srgbClr val="FFFFFF"/>
                </a:solidFill>
                <a:latin typeface="Madani Arabic"/>
                <a:cs typeface="Madani Arabic"/>
              </a:rPr>
              <a:t> </a:t>
            </a:r>
            <a:r>
              <a:rPr lang="en-US" dirty="0" err="1">
                <a:solidFill>
                  <a:srgbClr val="FFFFFF"/>
                </a:solidFill>
                <a:latin typeface="Madani Arabic"/>
                <a:cs typeface="Madani Arabic"/>
              </a:rPr>
              <a:t>تطبيقه</a:t>
            </a:r>
            <a:r>
              <a:rPr lang="en-US" dirty="0">
                <a:solidFill>
                  <a:srgbClr val="FFFFFF"/>
                </a:solidFill>
                <a:latin typeface="Madani Arabic"/>
                <a:cs typeface="Madani Arabic"/>
              </a:rPr>
              <a:t> </a:t>
            </a:r>
            <a:r>
              <a:rPr lang="en-US" dirty="0" err="1">
                <a:solidFill>
                  <a:srgbClr val="FFFFFF"/>
                </a:solidFill>
                <a:latin typeface="Madani Arabic"/>
                <a:cs typeface="Madani Arabic"/>
              </a:rPr>
              <a:t>على</a:t>
            </a:r>
            <a:r>
              <a:rPr lang="en-US" dirty="0">
                <a:solidFill>
                  <a:srgbClr val="FFFFFF"/>
                </a:solidFill>
                <a:latin typeface="Madani Arabic"/>
                <a:cs typeface="Madani Arabic"/>
              </a:rPr>
              <a:t> </a:t>
            </a:r>
            <a:r>
              <a:rPr lang="en-US" dirty="0" err="1">
                <a:solidFill>
                  <a:srgbClr val="FFFFFF"/>
                </a:solidFill>
                <a:latin typeface="Madani Arabic"/>
                <a:cs typeface="Madani Arabic"/>
              </a:rPr>
              <a:t>ارض</a:t>
            </a:r>
            <a:r>
              <a:rPr lang="en-US" dirty="0">
                <a:solidFill>
                  <a:srgbClr val="FFFFFF"/>
                </a:solidFill>
                <a:latin typeface="Madani Arabic"/>
                <a:cs typeface="Madani Arabic"/>
              </a:rPr>
              <a:t> </a:t>
            </a:r>
            <a:r>
              <a:rPr lang="en-US" dirty="0" err="1">
                <a:solidFill>
                  <a:srgbClr val="FFFFFF"/>
                </a:solidFill>
                <a:latin typeface="Madani Arabic"/>
                <a:cs typeface="Madani Arabic"/>
              </a:rPr>
              <a:t>الواقع</a:t>
            </a:r>
            <a:r>
              <a:rPr lang="en-US" dirty="0">
                <a:solidFill>
                  <a:srgbClr val="FFFFFF"/>
                </a:solidFill>
                <a:latin typeface="Madani Arabic"/>
                <a:cs typeface="Madani Arabic"/>
              </a:rPr>
              <a:t> </a:t>
            </a:r>
            <a:r>
              <a:rPr lang="en-US" dirty="0" err="1">
                <a:solidFill>
                  <a:srgbClr val="FFFFFF"/>
                </a:solidFill>
                <a:latin typeface="Madani Arabic"/>
                <a:cs typeface="Madani Arabic"/>
              </a:rPr>
              <a:t>ام</a:t>
            </a:r>
            <a:r>
              <a:rPr lang="en-US" dirty="0">
                <a:solidFill>
                  <a:srgbClr val="FFFFFF"/>
                </a:solidFill>
                <a:latin typeface="Madani Arabic"/>
                <a:cs typeface="Madani Arabic"/>
              </a:rPr>
              <a:t> </a:t>
            </a:r>
            <a:r>
              <a:rPr lang="en-US" dirty="0" err="1">
                <a:solidFill>
                  <a:srgbClr val="FFFFFF"/>
                </a:solidFill>
                <a:latin typeface="Madani Arabic"/>
                <a:cs typeface="Madani Arabic"/>
              </a:rPr>
              <a:t>لا</a:t>
            </a:r>
            <a:r>
              <a:rPr lang="en-US" dirty="0">
                <a:solidFill>
                  <a:srgbClr val="FFFFFF"/>
                </a:solidFill>
                <a:latin typeface="Madani Arabic"/>
                <a:cs typeface="Madani Arabic"/>
              </a:rPr>
              <a:t> </a:t>
            </a:r>
            <a:r>
              <a:rPr lang="en-US" dirty="0" err="1">
                <a:solidFill>
                  <a:srgbClr val="FFFFFF"/>
                </a:solidFill>
                <a:latin typeface="Madani Arabic"/>
                <a:cs typeface="Madani Arabic"/>
              </a:rPr>
              <a:t>مع</a:t>
            </a:r>
            <a:r>
              <a:rPr lang="en-US" dirty="0">
                <a:solidFill>
                  <a:srgbClr val="FFFFFF"/>
                </a:solidFill>
                <a:latin typeface="Madani Arabic"/>
                <a:cs typeface="Madani Arabic"/>
              </a:rPr>
              <a:t> </a:t>
            </a:r>
            <a:r>
              <a:rPr lang="en-US" dirty="0" err="1">
                <a:solidFill>
                  <a:srgbClr val="FFFFFF"/>
                </a:solidFill>
                <a:latin typeface="Madani Arabic"/>
                <a:cs typeface="Madani Arabic"/>
              </a:rPr>
              <a:t>اعطاء</a:t>
            </a:r>
            <a:r>
              <a:rPr lang="en-US" dirty="0">
                <a:solidFill>
                  <a:srgbClr val="FFFFFF"/>
                </a:solidFill>
                <a:latin typeface="Madani Arabic"/>
                <a:cs typeface="Madani Arabic"/>
              </a:rPr>
              <a:t> </a:t>
            </a:r>
            <a:r>
              <a:rPr lang="en-US" dirty="0" err="1">
                <a:solidFill>
                  <a:srgbClr val="FFFFFF"/>
                </a:solidFill>
                <a:latin typeface="Madani Arabic"/>
                <a:cs typeface="Madani Arabic"/>
              </a:rPr>
              <a:t>نسبة</a:t>
            </a:r>
            <a:r>
              <a:rPr lang="en-US" dirty="0">
                <a:solidFill>
                  <a:srgbClr val="FFFFFF"/>
                </a:solidFill>
                <a:latin typeface="Madani Arabic"/>
                <a:cs typeface="Madani Arabic"/>
              </a:rPr>
              <a:t> </a:t>
            </a:r>
            <a:r>
              <a:rPr lang="en-US" dirty="0" err="1">
                <a:solidFill>
                  <a:srgbClr val="FFFFFF"/>
                </a:solidFill>
                <a:latin typeface="Madani Arabic"/>
                <a:cs typeface="Madani Arabic"/>
              </a:rPr>
              <a:t>مالم</a:t>
            </a:r>
            <a:r>
              <a:rPr lang="en-US" dirty="0">
                <a:solidFill>
                  <a:srgbClr val="FFFFFF"/>
                </a:solidFill>
                <a:latin typeface="Madani Arabic"/>
                <a:cs typeface="Madani Arabic"/>
              </a:rPr>
              <a:t> </a:t>
            </a:r>
            <a:r>
              <a:rPr lang="en-US" dirty="0" err="1">
                <a:solidFill>
                  <a:srgbClr val="FFFFFF"/>
                </a:solidFill>
                <a:latin typeface="Madani Arabic"/>
                <a:cs typeface="Madani Arabic"/>
              </a:rPr>
              <a:t>يتم</a:t>
            </a:r>
            <a:r>
              <a:rPr lang="en-US" dirty="0">
                <a:solidFill>
                  <a:srgbClr val="FFFFFF"/>
                </a:solidFill>
                <a:latin typeface="Madani Arabic"/>
                <a:cs typeface="Madani Arabic"/>
              </a:rPr>
              <a:t> </a:t>
            </a:r>
            <a:r>
              <a:rPr lang="en-US" dirty="0" err="1">
                <a:solidFill>
                  <a:srgbClr val="FFFFFF"/>
                </a:solidFill>
                <a:latin typeface="Madani Arabic"/>
                <a:cs typeface="Madani Arabic"/>
              </a:rPr>
              <a:t>الانتهاء</a:t>
            </a:r>
            <a:r>
              <a:rPr lang="en-US" dirty="0">
                <a:solidFill>
                  <a:srgbClr val="FFFFFF"/>
                </a:solidFill>
                <a:latin typeface="Madani Arabic"/>
                <a:cs typeface="Madani Arabic"/>
              </a:rPr>
              <a:t> </a:t>
            </a:r>
            <a:r>
              <a:rPr lang="en-US" dirty="0" err="1">
                <a:solidFill>
                  <a:srgbClr val="FFFFFF"/>
                </a:solidFill>
                <a:latin typeface="Madani Arabic"/>
                <a:cs typeface="Madani Arabic"/>
              </a:rPr>
              <a:t>منه</a:t>
            </a:r>
            <a:r>
              <a:rPr lang="en-US" dirty="0">
                <a:solidFill>
                  <a:srgbClr val="FFFFFF"/>
                </a:solidFill>
                <a:latin typeface="Madani Arabic"/>
                <a:cs typeface="Madani Arabic"/>
              </a:rPr>
              <a:t> </a:t>
            </a:r>
            <a:r>
              <a:rPr lang="en-US" dirty="0" err="1">
                <a:solidFill>
                  <a:srgbClr val="FFFFFF"/>
                </a:solidFill>
                <a:latin typeface="Madani Arabic"/>
                <a:cs typeface="Madani Arabic"/>
              </a:rPr>
              <a:t>مع</a:t>
            </a:r>
            <a:r>
              <a:rPr lang="en-US" dirty="0">
                <a:solidFill>
                  <a:srgbClr val="FFFFFF"/>
                </a:solidFill>
                <a:latin typeface="Madani Arabic"/>
                <a:cs typeface="Madani Arabic"/>
              </a:rPr>
              <a:t> </a:t>
            </a:r>
            <a:r>
              <a:rPr lang="en-US" dirty="0" err="1">
                <a:solidFill>
                  <a:srgbClr val="FFFFFF"/>
                </a:solidFill>
                <a:latin typeface="Madani Arabic"/>
                <a:cs typeface="Madani Arabic"/>
              </a:rPr>
              <a:t>اعادة</a:t>
            </a:r>
            <a:r>
              <a:rPr lang="en-US" dirty="0">
                <a:solidFill>
                  <a:srgbClr val="FFFFFF"/>
                </a:solidFill>
                <a:latin typeface="Madani Arabic"/>
                <a:cs typeface="Madani Arabic"/>
              </a:rPr>
              <a:t> </a:t>
            </a:r>
            <a:r>
              <a:rPr lang="en-US" dirty="0" err="1">
                <a:solidFill>
                  <a:srgbClr val="FFFFFF"/>
                </a:solidFill>
                <a:latin typeface="Madani Arabic"/>
                <a:cs typeface="Madani Arabic"/>
              </a:rPr>
              <a:t>شرحه</a:t>
            </a:r>
            <a:r>
              <a:rPr lang="en-US" dirty="0">
                <a:solidFill>
                  <a:srgbClr val="FFFFFF"/>
                </a:solidFill>
                <a:latin typeface="Madani Arabic"/>
                <a:cs typeface="Madani Arabic"/>
              </a:rPr>
              <a:t> </a:t>
            </a:r>
            <a:r>
              <a:rPr lang="en-US" dirty="0" err="1">
                <a:solidFill>
                  <a:srgbClr val="FFFFFF"/>
                </a:solidFill>
                <a:latin typeface="Madani Arabic"/>
                <a:cs typeface="Madani Arabic"/>
              </a:rPr>
              <a:t>لمنسق</a:t>
            </a:r>
            <a:r>
              <a:rPr lang="en-US" dirty="0">
                <a:solidFill>
                  <a:srgbClr val="FFFFFF"/>
                </a:solidFill>
                <a:latin typeface="Madani Arabic"/>
                <a:cs typeface="Madani Arabic"/>
              </a:rPr>
              <a:t> </a:t>
            </a:r>
            <a:r>
              <a:rPr lang="en-US" dirty="0" err="1">
                <a:solidFill>
                  <a:srgbClr val="FFFFFF"/>
                </a:solidFill>
                <a:latin typeface="Madani Arabic"/>
                <a:cs typeface="Madani Arabic"/>
              </a:rPr>
              <a:t>الجودة</a:t>
            </a:r>
            <a:r>
              <a:rPr lang="en-US" dirty="0">
                <a:solidFill>
                  <a:srgbClr val="FFFFFF"/>
                </a:solidFill>
                <a:latin typeface="Madani Arabic"/>
                <a:cs typeface="Madani Arabic"/>
              </a:rPr>
              <a:t> </a:t>
            </a:r>
            <a:r>
              <a:rPr lang="en-US" dirty="0" err="1">
                <a:solidFill>
                  <a:srgbClr val="FFFFFF"/>
                </a:solidFill>
                <a:latin typeface="Madani Arabic"/>
                <a:cs typeface="Madani Arabic"/>
              </a:rPr>
              <a:t>بالمجمع</a:t>
            </a:r>
            <a:r>
              <a:rPr lang="en-US" dirty="0">
                <a:solidFill>
                  <a:srgbClr val="FFFFFF"/>
                </a:solidFill>
                <a:latin typeface="Madani Arabic"/>
                <a:cs typeface="Madani Arabic"/>
              </a:rPr>
              <a:t>.</a:t>
            </a:r>
          </a:p>
          <a:p>
            <a:pPr algn="r">
              <a:lnSpc>
                <a:spcPts val="2856"/>
              </a:lnSpc>
            </a:pPr>
            <a:r>
              <a:rPr lang="en-US" dirty="0">
                <a:solidFill>
                  <a:srgbClr val="FFFFFF"/>
                </a:solidFill>
                <a:latin typeface="Madani Arabic"/>
                <a:cs typeface="Madani Arabic"/>
              </a:rPr>
              <a:t>  </a:t>
            </a:r>
            <a:r>
              <a:rPr lang="ar-SA" dirty="0">
                <a:solidFill>
                  <a:srgbClr val="FFFFFF"/>
                </a:solidFill>
                <a:latin typeface="Madani Arabic"/>
                <a:cs typeface="Madani Arabic"/>
              </a:rPr>
              <a:t> تتكرر </a:t>
            </a:r>
            <a:r>
              <a:rPr lang="en-US" dirty="0" err="1">
                <a:solidFill>
                  <a:srgbClr val="FFFFFF"/>
                </a:solidFill>
                <a:latin typeface="Madani Arabic"/>
                <a:cs typeface="Madani Arabic"/>
              </a:rPr>
              <a:t>هذه</a:t>
            </a:r>
            <a:r>
              <a:rPr lang="en-US" dirty="0">
                <a:solidFill>
                  <a:srgbClr val="FFFFFF"/>
                </a:solidFill>
                <a:latin typeface="Madani Arabic"/>
                <a:cs typeface="Madani Arabic"/>
              </a:rPr>
              <a:t> </a:t>
            </a:r>
            <a:r>
              <a:rPr lang="en-US" dirty="0" err="1">
                <a:solidFill>
                  <a:srgbClr val="FFFFFF"/>
                </a:solidFill>
                <a:latin typeface="Madani Arabic"/>
                <a:cs typeface="Madani Arabic"/>
              </a:rPr>
              <a:t>المسارات</a:t>
            </a:r>
            <a:r>
              <a:rPr lang="en-US" dirty="0">
                <a:solidFill>
                  <a:srgbClr val="FFFFFF"/>
                </a:solidFill>
                <a:latin typeface="Madani Arabic"/>
                <a:cs typeface="Madani Arabic"/>
              </a:rPr>
              <a:t> مع </a:t>
            </a:r>
            <a:r>
              <a:rPr lang="en-US" dirty="0" err="1">
                <a:solidFill>
                  <a:srgbClr val="FFFFFF"/>
                </a:solidFill>
                <a:latin typeface="Madani Arabic"/>
                <a:cs typeface="Madani Arabic"/>
              </a:rPr>
              <a:t>كل</a:t>
            </a:r>
            <a:r>
              <a:rPr lang="en-US" dirty="0">
                <a:solidFill>
                  <a:srgbClr val="FFFFFF"/>
                </a:solidFill>
                <a:latin typeface="Madani Arabic"/>
                <a:cs typeface="Madani Arabic"/>
              </a:rPr>
              <a:t> </a:t>
            </a:r>
            <a:r>
              <a:rPr lang="en-US" dirty="0" err="1">
                <a:solidFill>
                  <a:srgbClr val="FFFFFF"/>
                </a:solidFill>
                <a:latin typeface="Madani Arabic"/>
                <a:cs typeface="Madani Arabic"/>
              </a:rPr>
              <a:t>مرحلة</a:t>
            </a:r>
            <a:r>
              <a:rPr lang="en-US" dirty="0">
                <a:solidFill>
                  <a:srgbClr val="FFFFFF"/>
                </a:solidFill>
                <a:latin typeface="Madani Arabic"/>
                <a:cs typeface="Madani Arabic"/>
              </a:rPr>
              <a:t> </a:t>
            </a:r>
            <a:r>
              <a:rPr lang="en-US" dirty="0" err="1">
                <a:solidFill>
                  <a:srgbClr val="FFFFFF"/>
                </a:solidFill>
                <a:latin typeface="Madani Arabic"/>
                <a:cs typeface="Madani Arabic"/>
              </a:rPr>
              <a:t>من</a:t>
            </a:r>
            <a:r>
              <a:rPr lang="en-US" dirty="0">
                <a:solidFill>
                  <a:srgbClr val="FFFFFF"/>
                </a:solidFill>
                <a:latin typeface="Madani Arabic"/>
                <a:cs typeface="Madani Arabic"/>
              </a:rPr>
              <a:t> </a:t>
            </a:r>
            <a:r>
              <a:rPr lang="en-US" dirty="0" err="1">
                <a:solidFill>
                  <a:srgbClr val="FFFFFF"/>
                </a:solidFill>
                <a:latin typeface="Madani Arabic"/>
                <a:cs typeface="Madani Arabic"/>
              </a:rPr>
              <a:t>المراحل</a:t>
            </a:r>
            <a:r>
              <a:rPr lang="en-US" dirty="0">
                <a:solidFill>
                  <a:srgbClr val="FFFFFF"/>
                </a:solidFill>
                <a:latin typeface="Madani Arabic"/>
                <a:cs typeface="Madani Arabic"/>
              </a:rPr>
              <a:t> </a:t>
            </a:r>
            <a:r>
              <a:rPr lang="en-US" dirty="0" err="1">
                <a:solidFill>
                  <a:srgbClr val="FFFFFF"/>
                </a:solidFill>
                <a:latin typeface="Madani Arabic"/>
                <a:cs typeface="Madani Arabic"/>
              </a:rPr>
              <a:t>الثلاث</a:t>
            </a:r>
            <a:r>
              <a:rPr lang="en-US" dirty="0">
                <a:solidFill>
                  <a:srgbClr val="FFFFFF"/>
                </a:solidFill>
                <a:latin typeface="Madani Arabic"/>
                <a:cs typeface="Madani Arabic"/>
              </a:rPr>
              <a:t>.</a:t>
            </a:r>
          </a:p>
          <a:p>
            <a:pPr algn="r">
              <a:lnSpc>
                <a:spcPts val="2856"/>
              </a:lnSpc>
            </a:pPr>
            <a:r>
              <a:rPr lang="en-US" dirty="0" err="1">
                <a:solidFill>
                  <a:srgbClr val="FFFFFF"/>
                </a:solidFill>
                <a:latin typeface="Madani Arabic"/>
                <a:cs typeface="Madani Arabic"/>
              </a:rPr>
              <a:t>الجانب</a:t>
            </a:r>
            <a:r>
              <a:rPr lang="en-US" dirty="0">
                <a:solidFill>
                  <a:srgbClr val="FFFFFF"/>
                </a:solidFill>
                <a:latin typeface="Madani Arabic"/>
                <a:cs typeface="Madani Arabic"/>
              </a:rPr>
              <a:t> </a:t>
            </a:r>
            <a:r>
              <a:rPr lang="en-US" dirty="0" err="1">
                <a:solidFill>
                  <a:srgbClr val="FFFFFF"/>
                </a:solidFill>
                <a:latin typeface="Madani Arabic"/>
                <a:cs typeface="Madani Arabic"/>
              </a:rPr>
              <a:t>المالي</a:t>
            </a:r>
            <a:r>
              <a:rPr lang="en-US" dirty="0">
                <a:solidFill>
                  <a:srgbClr val="FFFFFF"/>
                </a:solidFill>
                <a:latin typeface="Madani Arabic"/>
                <a:cs typeface="Madani Arabic"/>
              </a:rPr>
              <a:t>:</a:t>
            </a:r>
          </a:p>
          <a:p>
            <a:pPr algn="r">
              <a:lnSpc>
                <a:spcPts val="2856"/>
              </a:lnSpc>
            </a:pPr>
            <a:r>
              <a:rPr lang="en-US" dirty="0" err="1">
                <a:solidFill>
                  <a:srgbClr val="FFFFFF"/>
                </a:solidFill>
                <a:latin typeface="Madani Arabic"/>
                <a:cs typeface="Madani Arabic"/>
              </a:rPr>
              <a:t>في</a:t>
            </a:r>
            <a:r>
              <a:rPr lang="en-US" dirty="0">
                <a:solidFill>
                  <a:srgbClr val="FFFFFF"/>
                </a:solidFill>
                <a:latin typeface="Madani Arabic"/>
                <a:cs typeface="Madani Arabic"/>
              </a:rPr>
              <a:t> </a:t>
            </a:r>
            <a:r>
              <a:rPr lang="en-US" dirty="0" err="1">
                <a:solidFill>
                  <a:srgbClr val="FFFFFF"/>
                </a:solidFill>
                <a:latin typeface="Madani Arabic"/>
                <a:cs typeface="Madani Arabic"/>
              </a:rPr>
              <a:t>بداية</a:t>
            </a:r>
            <a:r>
              <a:rPr lang="en-US" dirty="0">
                <a:solidFill>
                  <a:srgbClr val="FFFFFF"/>
                </a:solidFill>
                <a:latin typeface="Madani Arabic"/>
                <a:cs typeface="Madani Arabic"/>
              </a:rPr>
              <a:t> </a:t>
            </a:r>
            <a:r>
              <a:rPr lang="en-US" dirty="0" err="1">
                <a:solidFill>
                  <a:srgbClr val="FFFFFF"/>
                </a:solidFill>
                <a:latin typeface="Madani Arabic"/>
                <a:cs typeface="Madani Arabic"/>
              </a:rPr>
              <a:t>كل</a:t>
            </a:r>
            <a:r>
              <a:rPr lang="en-US" dirty="0">
                <a:solidFill>
                  <a:srgbClr val="FFFFFF"/>
                </a:solidFill>
                <a:latin typeface="Madani Arabic"/>
                <a:cs typeface="Madani Arabic"/>
              </a:rPr>
              <a:t> </a:t>
            </a:r>
            <a:r>
              <a:rPr lang="en-US" dirty="0" err="1">
                <a:solidFill>
                  <a:srgbClr val="FFFFFF"/>
                </a:solidFill>
                <a:latin typeface="Madani Arabic"/>
                <a:cs typeface="Madani Arabic"/>
              </a:rPr>
              <a:t>مرحلة</a:t>
            </a:r>
            <a:r>
              <a:rPr lang="en-US" dirty="0">
                <a:solidFill>
                  <a:srgbClr val="FFFFFF"/>
                </a:solidFill>
                <a:latin typeface="Madani Arabic"/>
                <a:cs typeface="Madani Arabic"/>
              </a:rPr>
              <a:t> (٤ </a:t>
            </a:r>
            <a:r>
              <a:rPr lang="en-US" dirty="0" err="1">
                <a:solidFill>
                  <a:srgbClr val="FFFFFF"/>
                </a:solidFill>
                <a:latin typeface="Madani Arabic"/>
                <a:cs typeface="Madani Arabic"/>
              </a:rPr>
              <a:t>اسابيع</a:t>
            </a:r>
            <a:r>
              <a:rPr lang="en-US" dirty="0">
                <a:solidFill>
                  <a:srgbClr val="FFFFFF"/>
                </a:solidFill>
                <a:latin typeface="Madani Arabic"/>
                <a:cs typeface="Madani Arabic"/>
              </a:rPr>
              <a:t>) </a:t>
            </a:r>
            <a:r>
              <a:rPr lang="en-US" dirty="0" err="1">
                <a:solidFill>
                  <a:srgbClr val="FFFFFF"/>
                </a:solidFill>
                <a:latin typeface="Madani Arabic"/>
                <a:cs typeface="Madani Arabic"/>
              </a:rPr>
              <a:t>يتم</a:t>
            </a:r>
            <a:r>
              <a:rPr lang="en-US" dirty="0">
                <a:solidFill>
                  <a:srgbClr val="FFFFFF"/>
                </a:solidFill>
                <a:latin typeface="Madani Arabic"/>
                <a:cs typeface="Madani Arabic"/>
              </a:rPr>
              <a:t> </a:t>
            </a:r>
            <a:r>
              <a:rPr lang="en-US" dirty="0" err="1">
                <a:solidFill>
                  <a:srgbClr val="FFFFFF"/>
                </a:solidFill>
                <a:latin typeface="Madani Arabic"/>
                <a:cs typeface="Madani Arabic"/>
              </a:rPr>
              <a:t>دفع</a:t>
            </a:r>
            <a:r>
              <a:rPr lang="en-US" dirty="0">
                <a:solidFill>
                  <a:srgbClr val="FFFFFF"/>
                </a:solidFill>
                <a:latin typeface="Madani Arabic"/>
                <a:cs typeface="Madani Arabic"/>
              </a:rPr>
              <a:t> ٤ </a:t>
            </a:r>
            <a:r>
              <a:rPr lang="en-US" dirty="0" err="1">
                <a:solidFill>
                  <a:srgbClr val="FFFFFF"/>
                </a:solidFill>
                <a:latin typeface="Madani Arabic"/>
                <a:cs typeface="Madani Arabic"/>
              </a:rPr>
              <a:t>آلاف</a:t>
            </a:r>
            <a:r>
              <a:rPr lang="en-US" dirty="0">
                <a:solidFill>
                  <a:srgbClr val="FFFFFF"/>
                </a:solidFill>
                <a:latin typeface="Madani Arabic"/>
                <a:cs typeface="Madani Arabic"/>
              </a:rPr>
              <a:t> </a:t>
            </a:r>
            <a:r>
              <a:rPr lang="en-US" dirty="0" err="1">
                <a:solidFill>
                  <a:srgbClr val="FFFFFF"/>
                </a:solidFill>
                <a:latin typeface="Madani Arabic"/>
                <a:cs typeface="Madani Arabic"/>
              </a:rPr>
              <a:t>ريال</a:t>
            </a:r>
            <a:r>
              <a:rPr lang="en-US" dirty="0">
                <a:solidFill>
                  <a:srgbClr val="FFFFFF"/>
                </a:solidFill>
                <a:latin typeface="Madani Arabic"/>
                <a:cs typeface="Madani Arabic"/>
              </a:rPr>
              <a:t>.</a:t>
            </a:r>
          </a:p>
          <a:p>
            <a:pPr algn="r">
              <a:lnSpc>
                <a:spcPts val="2856"/>
              </a:lnSpc>
            </a:pPr>
            <a:r>
              <a:rPr lang="en-US" dirty="0" err="1">
                <a:solidFill>
                  <a:srgbClr val="FFFFFF"/>
                </a:solidFill>
                <a:latin typeface="Madani Arabic"/>
                <a:cs typeface="Madani Arabic"/>
              </a:rPr>
              <a:t>لكم</a:t>
            </a:r>
            <a:r>
              <a:rPr lang="en-US" dirty="0">
                <a:solidFill>
                  <a:srgbClr val="FFFFFF"/>
                </a:solidFill>
                <a:latin typeface="Madani Arabic"/>
                <a:cs typeface="Madani Arabic"/>
              </a:rPr>
              <a:t> </a:t>
            </a:r>
            <a:r>
              <a:rPr lang="en-US" dirty="0" err="1">
                <a:solidFill>
                  <a:srgbClr val="FFFFFF"/>
                </a:solidFill>
                <a:latin typeface="Madani Arabic"/>
                <a:cs typeface="Madani Arabic"/>
              </a:rPr>
              <a:t>الحق</a:t>
            </a:r>
            <a:r>
              <a:rPr lang="en-US" dirty="0">
                <a:solidFill>
                  <a:srgbClr val="FFFFFF"/>
                </a:solidFill>
                <a:latin typeface="Madani Arabic"/>
                <a:cs typeface="Madani Arabic"/>
              </a:rPr>
              <a:t> </a:t>
            </a:r>
            <a:r>
              <a:rPr lang="en-US" dirty="0" err="1">
                <a:solidFill>
                  <a:srgbClr val="FFFFFF"/>
                </a:solidFill>
                <a:latin typeface="Madani Arabic"/>
                <a:cs typeface="Madani Arabic"/>
              </a:rPr>
              <a:t>في</a:t>
            </a:r>
            <a:r>
              <a:rPr lang="en-US" dirty="0">
                <a:solidFill>
                  <a:srgbClr val="FFFFFF"/>
                </a:solidFill>
                <a:latin typeface="Madani Arabic"/>
                <a:cs typeface="Madani Arabic"/>
              </a:rPr>
              <a:t> </a:t>
            </a:r>
            <a:r>
              <a:rPr lang="en-US" dirty="0" err="1">
                <a:solidFill>
                  <a:srgbClr val="FFFFFF"/>
                </a:solidFill>
                <a:latin typeface="Madani Arabic"/>
                <a:cs typeface="Madani Arabic"/>
              </a:rPr>
              <a:t>إلغاء</a:t>
            </a:r>
            <a:r>
              <a:rPr lang="en-US" dirty="0">
                <a:solidFill>
                  <a:srgbClr val="FFFFFF"/>
                </a:solidFill>
                <a:latin typeface="Madani Arabic"/>
                <a:cs typeface="Madani Arabic"/>
              </a:rPr>
              <a:t> </a:t>
            </a:r>
            <a:r>
              <a:rPr lang="en-US" dirty="0" err="1">
                <a:solidFill>
                  <a:srgbClr val="FFFFFF"/>
                </a:solidFill>
                <a:latin typeface="Madani Arabic"/>
                <a:cs typeface="Madani Arabic"/>
              </a:rPr>
              <a:t>العقد</a:t>
            </a:r>
            <a:r>
              <a:rPr lang="en-US" dirty="0">
                <a:solidFill>
                  <a:srgbClr val="FFFFFF"/>
                </a:solidFill>
                <a:latin typeface="Madani Arabic"/>
                <a:cs typeface="Madani Arabic"/>
              </a:rPr>
              <a:t> </a:t>
            </a:r>
            <a:r>
              <a:rPr lang="en-US" dirty="0" err="1">
                <a:solidFill>
                  <a:srgbClr val="FFFFFF"/>
                </a:solidFill>
                <a:latin typeface="Madani Arabic"/>
                <a:cs typeface="Madani Arabic"/>
              </a:rPr>
              <a:t>في</a:t>
            </a:r>
            <a:r>
              <a:rPr lang="en-US" dirty="0">
                <a:solidFill>
                  <a:srgbClr val="FFFFFF"/>
                </a:solidFill>
                <a:latin typeface="Madani Arabic"/>
                <a:cs typeface="Madani Arabic"/>
              </a:rPr>
              <a:t> </a:t>
            </a:r>
            <a:r>
              <a:rPr lang="en-US" dirty="0" err="1">
                <a:solidFill>
                  <a:srgbClr val="FFFFFF"/>
                </a:solidFill>
                <a:latin typeface="Madani Arabic"/>
                <a:cs typeface="Madani Arabic"/>
              </a:rPr>
              <a:t>الاربعة</a:t>
            </a:r>
            <a:r>
              <a:rPr lang="en-US" dirty="0">
                <a:solidFill>
                  <a:srgbClr val="FFFFFF"/>
                </a:solidFill>
                <a:latin typeface="Madani Arabic"/>
                <a:cs typeface="Madani Arabic"/>
              </a:rPr>
              <a:t> </a:t>
            </a:r>
            <a:r>
              <a:rPr lang="en-US" dirty="0" err="1">
                <a:solidFill>
                  <a:srgbClr val="FFFFFF"/>
                </a:solidFill>
                <a:latin typeface="Madani Arabic"/>
                <a:cs typeface="Madani Arabic"/>
              </a:rPr>
              <a:t>اسابيع</a:t>
            </a:r>
            <a:r>
              <a:rPr lang="en-US" dirty="0">
                <a:solidFill>
                  <a:srgbClr val="FFFFFF"/>
                </a:solidFill>
                <a:latin typeface="Madani Arabic"/>
                <a:cs typeface="Madani Arabic"/>
              </a:rPr>
              <a:t> </a:t>
            </a:r>
            <a:r>
              <a:rPr lang="en-US" dirty="0" err="1">
                <a:solidFill>
                  <a:srgbClr val="FFFFFF"/>
                </a:solidFill>
                <a:latin typeface="Madani Arabic"/>
                <a:cs typeface="Madani Arabic"/>
              </a:rPr>
              <a:t>الاولى</a:t>
            </a:r>
            <a:r>
              <a:rPr lang="en-US" dirty="0">
                <a:solidFill>
                  <a:srgbClr val="FFFFFF"/>
                </a:solidFill>
                <a:latin typeface="Madani Arabic"/>
                <a:cs typeface="Madani Arabic"/>
              </a:rPr>
              <a:t> </a:t>
            </a:r>
            <a:r>
              <a:rPr lang="en-US" dirty="0" err="1">
                <a:solidFill>
                  <a:srgbClr val="FFFFFF"/>
                </a:solidFill>
                <a:latin typeface="Madani Arabic"/>
                <a:cs typeface="Madani Arabic"/>
              </a:rPr>
              <a:t>ويمكن</a:t>
            </a:r>
            <a:r>
              <a:rPr lang="en-US" dirty="0">
                <a:solidFill>
                  <a:srgbClr val="FFFFFF"/>
                </a:solidFill>
                <a:latin typeface="Madani Arabic"/>
                <a:cs typeface="Madani Arabic"/>
              </a:rPr>
              <a:t> </a:t>
            </a:r>
            <a:r>
              <a:rPr lang="en-US" dirty="0" err="1">
                <a:solidFill>
                  <a:srgbClr val="FFFFFF"/>
                </a:solidFill>
                <a:latin typeface="Madani Arabic"/>
                <a:cs typeface="Madani Arabic"/>
              </a:rPr>
              <a:t>إلغائه</a:t>
            </a:r>
            <a:r>
              <a:rPr lang="en-US" dirty="0">
                <a:solidFill>
                  <a:srgbClr val="FFFFFF"/>
                </a:solidFill>
                <a:latin typeface="Madani Arabic"/>
                <a:cs typeface="Madani Arabic"/>
              </a:rPr>
              <a:t> </a:t>
            </a:r>
            <a:r>
              <a:rPr lang="en-US" dirty="0" err="1">
                <a:solidFill>
                  <a:srgbClr val="FFFFFF"/>
                </a:solidFill>
                <a:latin typeface="Madani Arabic"/>
                <a:cs typeface="Madani Arabic"/>
              </a:rPr>
              <a:t>بالتراضي</a:t>
            </a:r>
            <a:r>
              <a:rPr lang="en-US" dirty="0">
                <a:solidFill>
                  <a:srgbClr val="FFFFFF"/>
                </a:solidFill>
                <a:latin typeface="Madani Arabic"/>
                <a:cs typeface="Madani Arabic"/>
              </a:rPr>
              <a:t> </a:t>
            </a:r>
            <a:r>
              <a:rPr lang="en-US" dirty="0" err="1">
                <a:solidFill>
                  <a:srgbClr val="FFFFFF"/>
                </a:solidFill>
                <a:latin typeface="Madani Arabic"/>
                <a:cs typeface="Madani Arabic"/>
              </a:rPr>
              <a:t>لظروف</a:t>
            </a:r>
            <a:r>
              <a:rPr lang="en-US" dirty="0">
                <a:solidFill>
                  <a:srgbClr val="FFFFFF"/>
                </a:solidFill>
                <a:latin typeface="Madani Arabic"/>
                <a:cs typeface="Madani Arabic"/>
              </a:rPr>
              <a:t> </a:t>
            </a:r>
            <a:r>
              <a:rPr lang="en-US" dirty="0" err="1">
                <a:solidFill>
                  <a:srgbClr val="FFFFFF"/>
                </a:solidFill>
                <a:latin typeface="Madani Arabic"/>
                <a:cs typeface="Madani Arabic"/>
              </a:rPr>
              <a:t>احد</a:t>
            </a:r>
            <a:r>
              <a:rPr lang="en-US" dirty="0">
                <a:solidFill>
                  <a:srgbClr val="FFFFFF"/>
                </a:solidFill>
                <a:latin typeface="Madani Arabic"/>
                <a:cs typeface="Madani Arabic"/>
              </a:rPr>
              <a:t> </a:t>
            </a:r>
            <a:r>
              <a:rPr lang="en-US" dirty="0" err="1">
                <a:solidFill>
                  <a:srgbClr val="FFFFFF"/>
                </a:solidFill>
                <a:latin typeface="Madani Arabic"/>
                <a:cs typeface="Madani Arabic"/>
              </a:rPr>
              <a:t>الطرفين</a:t>
            </a:r>
            <a:r>
              <a:rPr lang="en-US" dirty="0">
                <a:solidFill>
                  <a:srgbClr val="FFFFFF"/>
                </a:solidFill>
                <a:latin typeface="Madani Arabic"/>
                <a:cs typeface="Madani Arabic"/>
              </a:rPr>
              <a:t> </a:t>
            </a:r>
            <a:r>
              <a:rPr lang="en-US" dirty="0" err="1">
                <a:solidFill>
                  <a:srgbClr val="FFFFFF"/>
                </a:solidFill>
                <a:latin typeface="Madani Arabic"/>
                <a:cs typeface="Madani Arabic"/>
              </a:rPr>
              <a:t>بعد</a:t>
            </a:r>
            <a:r>
              <a:rPr lang="en-US" dirty="0">
                <a:solidFill>
                  <a:srgbClr val="FFFFFF"/>
                </a:solidFill>
                <a:latin typeface="Madani Arabic"/>
                <a:cs typeface="Madani Arabic"/>
              </a:rPr>
              <a:t> ٤ </a:t>
            </a:r>
            <a:r>
              <a:rPr lang="en-US" dirty="0" err="1">
                <a:solidFill>
                  <a:srgbClr val="FFFFFF"/>
                </a:solidFill>
                <a:latin typeface="Madani Arabic"/>
                <a:cs typeface="Madani Arabic"/>
              </a:rPr>
              <a:t>اسابيع</a:t>
            </a:r>
            <a:r>
              <a:rPr lang="en-US" dirty="0">
                <a:solidFill>
                  <a:srgbClr val="FFFFFF"/>
                </a:solidFill>
                <a:latin typeface="Madani Arabic"/>
                <a:cs typeface="Madani Arabic"/>
              </a:rPr>
              <a:t>.</a:t>
            </a:r>
          </a:p>
          <a:p>
            <a:pPr algn="r">
              <a:lnSpc>
                <a:spcPts val="2856"/>
              </a:lnSpc>
            </a:pPr>
            <a:r>
              <a:rPr lang="en-US" dirty="0" err="1">
                <a:solidFill>
                  <a:srgbClr val="FFFFFF"/>
                </a:solidFill>
                <a:latin typeface="Madani Arabic"/>
                <a:cs typeface="Madani Arabic"/>
              </a:rPr>
              <a:t>أخيراً</a:t>
            </a:r>
            <a:r>
              <a:rPr lang="en-US" dirty="0">
                <a:solidFill>
                  <a:srgbClr val="FFFFFF"/>
                </a:solidFill>
                <a:latin typeface="Madani Arabic"/>
                <a:cs typeface="Madani Arabic"/>
              </a:rPr>
              <a:t> </a:t>
            </a:r>
            <a:r>
              <a:rPr lang="en-US" dirty="0" err="1">
                <a:solidFill>
                  <a:srgbClr val="FFFFFF"/>
                </a:solidFill>
                <a:latin typeface="Madani Arabic"/>
                <a:cs typeface="Madani Arabic"/>
              </a:rPr>
              <a:t>نحن</a:t>
            </a:r>
            <a:r>
              <a:rPr lang="en-US" dirty="0">
                <a:solidFill>
                  <a:srgbClr val="FFFFFF"/>
                </a:solidFill>
                <a:latin typeface="Madani Arabic"/>
                <a:cs typeface="Madani Arabic"/>
              </a:rPr>
              <a:t> </a:t>
            </a:r>
            <a:r>
              <a:rPr lang="en-US" dirty="0" err="1">
                <a:solidFill>
                  <a:srgbClr val="FFFFFF"/>
                </a:solidFill>
                <a:latin typeface="Madani Arabic"/>
                <a:cs typeface="Madani Arabic"/>
              </a:rPr>
              <a:t>معكم</a:t>
            </a:r>
            <a:r>
              <a:rPr lang="en-US" dirty="0">
                <a:solidFill>
                  <a:srgbClr val="FFFFFF"/>
                </a:solidFill>
                <a:latin typeface="Madani Arabic"/>
                <a:cs typeface="Madani Arabic"/>
              </a:rPr>
              <a:t> </a:t>
            </a:r>
            <a:r>
              <a:rPr lang="en-US" dirty="0" err="1">
                <a:solidFill>
                  <a:srgbClr val="FFFFFF"/>
                </a:solidFill>
                <a:latin typeface="Madani Arabic"/>
                <a:cs typeface="Madani Arabic"/>
              </a:rPr>
              <a:t>مستمرين</a:t>
            </a:r>
            <a:r>
              <a:rPr lang="en-US" dirty="0">
                <a:solidFill>
                  <a:srgbClr val="FFFFFF"/>
                </a:solidFill>
                <a:latin typeface="Madani Arabic"/>
                <a:cs typeface="Madani Arabic"/>
              </a:rPr>
              <a:t> </a:t>
            </a:r>
            <a:r>
              <a:rPr lang="en-US" dirty="0" err="1">
                <a:solidFill>
                  <a:srgbClr val="FFFFFF"/>
                </a:solidFill>
                <a:latin typeface="Madani Arabic"/>
                <a:cs typeface="Madani Arabic"/>
              </a:rPr>
              <a:t>حتى</a:t>
            </a:r>
            <a:r>
              <a:rPr lang="en-US" dirty="0">
                <a:solidFill>
                  <a:srgbClr val="FFFFFF"/>
                </a:solidFill>
                <a:latin typeface="Madani Arabic"/>
                <a:cs typeface="Madani Arabic"/>
              </a:rPr>
              <a:t> </a:t>
            </a:r>
            <a:r>
              <a:rPr lang="en-US" dirty="0" err="1">
                <a:solidFill>
                  <a:srgbClr val="FFFFFF"/>
                </a:solidFill>
                <a:latin typeface="Madani Arabic"/>
                <a:cs typeface="Madani Arabic"/>
              </a:rPr>
              <a:t>الحصول</a:t>
            </a:r>
            <a:r>
              <a:rPr lang="en-US" dirty="0">
                <a:solidFill>
                  <a:srgbClr val="FFFFFF"/>
                </a:solidFill>
                <a:latin typeface="Madani Arabic"/>
                <a:cs typeface="Madani Arabic"/>
              </a:rPr>
              <a:t> </a:t>
            </a:r>
            <a:r>
              <a:rPr lang="en-US" dirty="0" err="1">
                <a:solidFill>
                  <a:srgbClr val="FFFFFF"/>
                </a:solidFill>
                <a:latin typeface="Madani Arabic"/>
                <a:cs typeface="Madani Arabic"/>
              </a:rPr>
              <a:t>على</a:t>
            </a:r>
            <a:r>
              <a:rPr lang="en-US" dirty="0">
                <a:solidFill>
                  <a:srgbClr val="FFFFFF"/>
                </a:solidFill>
                <a:latin typeface="Madani Arabic"/>
                <a:cs typeface="Madani Arabic"/>
              </a:rPr>
              <a:t> </a:t>
            </a:r>
            <a:r>
              <a:rPr lang="en-US" dirty="0" err="1">
                <a:solidFill>
                  <a:srgbClr val="FFFFFF"/>
                </a:solidFill>
                <a:latin typeface="Madani Arabic"/>
                <a:cs typeface="Madani Arabic"/>
              </a:rPr>
              <a:t>اعتماد</a:t>
            </a:r>
            <a:r>
              <a:rPr lang="en-US" dirty="0">
                <a:solidFill>
                  <a:srgbClr val="FFFFFF"/>
                </a:solidFill>
                <a:latin typeface="Madani Arabic"/>
                <a:cs typeface="Madani Arabic"/>
              </a:rPr>
              <a:t> </a:t>
            </a:r>
            <a:r>
              <a:rPr lang="en-US" dirty="0" err="1">
                <a:solidFill>
                  <a:srgbClr val="FFFFFF"/>
                </a:solidFill>
                <a:latin typeface="Madani Arabic"/>
                <a:cs typeface="Madani Arabic"/>
              </a:rPr>
              <a:t>سباهي</a:t>
            </a:r>
            <a:r>
              <a:rPr lang="en-US" dirty="0">
                <a:solidFill>
                  <a:srgbClr val="FFFFFF"/>
                </a:solidFill>
                <a:latin typeface="Madani Arabic"/>
                <a:cs typeface="Madani Arabic"/>
              </a:rPr>
              <a:t> </a:t>
            </a:r>
            <a:r>
              <a:rPr lang="en-US" dirty="0" err="1">
                <a:solidFill>
                  <a:srgbClr val="FFFFFF"/>
                </a:solidFill>
                <a:latin typeface="Madani Arabic"/>
                <a:cs typeface="Madani Arabic"/>
              </a:rPr>
              <a:t>وعلى</a:t>
            </a:r>
            <a:r>
              <a:rPr lang="en-US" dirty="0">
                <a:solidFill>
                  <a:srgbClr val="FFFFFF"/>
                </a:solidFill>
                <a:latin typeface="Madani Arabic"/>
                <a:cs typeface="Madani Arabic"/>
              </a:rPr>
              <a:t> </a:t>
            </a:r>
            <a:r>
              <a:rPr lang="en-US" dirty="0" err="1">
                <a:solidFill>
                  <a:srgbClr val="FFFFFF"/>
                </a:solidFill>
                <a:latin typeface="Madani Arabic"/>
                <a:cs typeface="Madani Arabic"/>
              </a:rPr>
              <a:t>مسؤوليتنا</a:t>
            </a:r>
            <a:r>
              <a:rPr lang="en-US" dirty="0">
                <a:solidFill>
                  <a:srgbClr val="FFFFFF"/>
                </a:solidFill>
                <a:latin typeface="Madani Arabic"/>
                <a:cs typeface="Madani Arabic"/>
              </a:rPr>
              <a:t> </a:t>
            </a:r>
            <a:r>
              <a:rPr lang="en-US" dirty="0" err="1">
                <a:solidFill>
                  <a:srgbClr val="FFFFFF"/>
                </a:solidFill>
                <a:latin typeface="Madani Arabic"/>
                <a:cs typeface="Madani Arabic"/>
              </a:rPr>
              <a:t>ملاحظات</a:t>
            </a:r>
            <a:r>
              <a:rPr lang="en-US" dirty="0">
                <a:solidFill>
                  <a:srgbClr val="FFFFFF"/>
                </a:solidFill>
                <a:latin typeface="Madani Arabic"/>
                <a:cs typeface="Madani Arabic"/>
              </a:rPr>
              <a:t> </a:t>
            </a:r>
            <a:r>
              <a:rPr lang="en-US" dirty="0" err="1">
                <a:solidFill>
                  <a:srgbClr val="FFFFFF"/>
                </a:solidFill>
                <a:latin typeface="Madani Arabic"/>
                <a:cs typeface="Madani Arabic"/>
              </a:rPr>
              <a:t>مقيم</a:t>
            </a:r>
            <a:r>
              <a:rPr lang="en-US" dirty="0">
                <a:solidFill>
                  <a:srgbClr val="FFFFFF"/>
                </a:solidFill>
                <a:latin typeface="Madani Arabic"/>
                <a:cs typeface="Madani Arabic"/>
              </a:rPr>
              <a:t> </a:t>
            </a:r>
            <a:r>
              <a:rPr lang="en-US" dirty="0" err="1">
                <a:solidFill>
                  <a:srgbClr val="FFFFFF"/>
                </a:solidFill>
                <a:latin typeface="Madani Arabic"/>
                <a:cs typeface="Madani Arabic"/>
              </a:rPr>
              <a:t>سباهي</a:t>
            </a:r>
            <a:r>
              <a:rPr lang="en-US" dirty="0">
                <a:solidFill>
                  <a:srgbClr val="FFFFFF"/>
                </a:solidFill>
                <a:latin typeface="Madani Arabic"/>
                <a:cs typeface="Madani Arabic"/>
              </a:rPr>
              <a:t> </a:t>
            </a:r>
            <a:r>
              <a:rPr lang="en-US" dirty="0" err="1">
                <a:solidFill>
                  <a:srgbClr val="FFFFFF"/>
                </a:solidFill>
                <a:latin typeface="Madani Arabic"/>
                <a:cs typeface="Madani Arabic"/>
              </a:rPr>
              <a:t>فيما</a:t>
            </a:r>
            <a:r>
              <a:rPr lang="en-US" dirty="0">
                <a:solidFill>
                  <a:srgbClr val="FFFFFF"/>
                </a:solidFill>
                <a:latin typeface="Madani Arabic"/>
                <a:cs typeface="Madani Arabic"/>
              </a:rPr>
              <a:t> </a:t>
            </a:r>
            <a:r>
              <a:rPr lang="en-US" dirty="0" err="1">
                <a:solidFill>
                  <a:srgbClr val="FFFFFF"/>
                </a:solidFill>
                <a:latin typeface="Madani Arabic"/>
                <a:cs typeface="Madani Arabic"/>
              </a:rPr>
              <a:t>يخص</a:t>
            </a:r>
            <a:r>
              <a:rPr lang="en-US" dirty="0">
                <a:solidFill>
                  <a:srgbClr val="FFFFFF"/>
                </a:solidFill>
                <a:latin typeface="Madani Arabic"/>
                <a:cs typeface="Madani Arabic"/>
              </a:rPr>
              <a:t> </a:t>
            </a:r>
            <a:r>
              <a:rPr lang="en-US" dirty="0" err="1">
                <a:solidFill>
                  <a:srgbClr val="FFFFFF"/>
                </a:solidFill>
                <a:latin typeface="Madani Arabic"/>
                <a:cs typeface="Madani Arabic"/>
              </a:rPr>
              <a:t>المعايير</a:t>
            </a:r>
            <a:r>
              <a:rPr lang="en-US" dirty="0">
                <a:solidFill>
                  <a:srgbClr val="FFFFFF"/>
                </a:solidFill>
                <a:latin typeface="Madani Arabic"/>
                <a:cs typeface="Madani Arabic"/>
              </a:rPr>
              <a:t>، </a:t>
            </a:r>
            <a:r>
              <a:rPr lang="en-US" dirty="0" err="1">
                <a:solidFill>
                  <a:srgbClr val="FFFFFF"/>
                </a:solidFill>
                <a:latin typeface="Madani Arabic"/>
                <a:cs typeface="Madani Arabic"/>
              </a:rPr>
              <a:t>أما</a:t>
            </a:r>
            <a:r>
              <a:rPr lang="en-US" dirty="0">
                <a:solidFill>
                  <a:srgbClr val="FFFFFF"/>
                </a:solidFill>
                <a:latin typeface="Madani Arabic"/>
                <a:cs typeface="Madani Arabic"/>
              </a:rPr>
              <a:t> </a:t>
            </a:r>
            <a:r>
              <a:rPr lang="en-US" dirty="0" err="1">
                <a:solidFill>
                  <a:srgbClr val="FFFFFF"/>
                </a:solidFill>
                <a:latin typeface="Madani Arabic"/>
                <a:cs typeface="Madani Arabic"/>
              </a:rPr>
              <a:t>ملاحظات</a:t>
            </a:r>
            <a:r>
              <a:rPr lang="en-US" dirty="0">
                <a:solidFill>
                  <a:srgbClr val="FFFFFF"/>
                </a:solidFill>
                <a:latin typeface="Madani Arabic"/>
                <a:cs typeface="Madani Arabic"/>
              </a:rPr>
              <a:t> </a:t>
            </a:r>
            <a:r>
              <a:rPr lang="en-US" dirty="0" err="1">
                <a:solidFill>
                  <a:srgbClr val="FFFFFF"/>
                </a:solidFill>
                <a:latin typeface="Madani Arabic"/>
                <a:cs typeface="Madani Arabic"/>
              </a:rPr>
              <a:t>الاعمال</a:t>
            </a:r>
            <a:r>
              <a:rPr lang="en-US" dirty="0">
                <a:solidFill>
                  <a:srgbClr val="FFFFFF"/>
                </a:solidFill>
                <a:latin typeface="Madani Arabic"/>
                <a:cs typeface="Madani Arabic"/>
              </a:rPr>
              <a:t> </a:t>
            </a:r>
            <a:r>
              <a:rPr lang="en-US" dirty="0" err="1">
                <a:solidFill>
                  <a:srgbClr val="FFFFFF"/>
                </a:solidFill>
                <a:latin typeface="Madani Arabic"/>
                <a:cs typeface="Madani Arabic"/>
              </a:rPr>
              <a:t>الانشائية</a:t>
            </a:r>
            <a:r>
              <a:rPr lang="en-US" dirty="0">
                <a:solidFill>
                  <a:srgbClr val="FFFFFF"/>
                </a:solidFill>
                <a:latin typeface="Madani Arabic"/>
                <a:cs typeface="Madani Arabic"/>
              </a:rPr>
              <a:t> </a:t>
            </a:r>
            <a:r>
              <a:rPr lang="en-US" dirty="0" err="1">
                <a:solidFill>
                  <a:srgbClr val="FFFFFF"/>
                </a:solidFill>
                <a:latin typeface="Madani Arabic"/>
                <a:cs typeface="Madani Arabic"/>
              </a:rPr>
              <a:t>على</a:t>
            </a:r>
            <a:r>
              <a:rPr lang="en-US" dirty="0">
                <a:solidFill>
                  <a:srgbClr val="FFFFFF"/>
                </a:solidFill>
                <a:latin typeface="Madani Arabic"/>
                <a:cs typeface="Madani Arabic"/>
              </a:rPr>
              <a:t> </a:t>
            </a:r>
            <a:r>
              <a:rPr lang="en-US" dirty="0" err="1">
                <a:solidFill>
                  <a:srgbClr val="FFFFFF"/>
                </a:solidFill>
                <a:latin typeface="Madani Arabic"/>
                <a:cs typeface="Madani Arabic"/>
              </a:rPr>
              <a:t>المجمع</a:t>
            </a:r>
            <a:r>
              <a:rPr lang="en-US" dirty="0">
                <a:solidFill>
                  <a:srgbClr val="FFFFFF"/>
                </a:solidFill>
                <a:latin typeface="Madani Arabic"/>
                <a:cs typeface="Madani Arabic"/>
              </a:rPr>
              <a:t>. </a:t>
            </a:r>
          </a:p>
        </p:txBody>
      </p:sp>
      <p:sp>
        <p:nvSpPr>
          <p:cNvPr id="9" name="Freeform 3">
            <a:extLst>
              <a:ext uri="{FF2B5EF4-FFF2-40B4-BE49-F238E27FC236}">
                <a16:creationId xmlns:a16="http://schemas.microsoft.com/office/drawing/2014/main" id="{8CD689A1-CE69-B3DC-09CD-2EE13CD5D903}"/>
              </a:ext>
            </a:extLst>
          </p:cNvPr>
          <p:cNvSpPr/>
          <p:nvPr/>
        </p:nvSpPr>
        <p:spPr>
          <a:xfrm>
            <a:off x="478819" y="440674"/>
            <a:ext cx="1428289" cy="1194733"/>
          </a:xfrm>
          <a:custGeom>
            <a:avLst/>
            <a:gdLst/>
            <a:ahLst/>
            <a:cxnLst/>
            <a:rect l="l" t="t" r="r" b="b"/>
            <a:pathLst>
              <a:path w="1428289" h="980466">
                <a:moveTo>
                  <a:pt x="0" y="0"/>
                </a:moveTo>
                <a:lnTo>
                  <a:pt x="1428289" y="0"/>
                </a:lnTo>
                <a:lnTo>
                  <a:pt x="1428289" y="980466"/>
                </a:lnTo>
                <a:lnTo>
                  <a:pt x="0" y="980466"/>
                </a:lnTo>
                <a:lnTo>
                  <a:pt x="0" y="0"/>
                </a:lnTo>
                <a:close/>
              </a:path>
            </a:pathLst>
          </a:custGeom>
          <a:blipFill>
            <a:blip r:embed="rId8"/>
            <a:stretch>
              <a:fillRect l="-206848"/>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sp>
        <p:nvSpPr>
          <p:cNvPr id="2" name="Freeform 2"/>
          <p:cNvSpPr/>
          <p:nvPr/>
        </p:nvSpPr>
        <p:spPr>
          <a:xfrm rot="-5400000">
            <a:off x="4414484" y="56256"/>
            <a:ext cx="4092599" cy="2046300"/>
          </a:xfrm>
          <a:custGeom>
            <a:avLst/>
            <a:gdLst/>
            <a:ahLst/>
            <a:cxnLst/>
            <a:rect l="l" t="t" r="r" b="b"/>
            <a:pathLst>
              <a:path w="4092599" h="2046300">
                <a:moveTo>
                  <a:pt x="0" y="0"/>
                </a:moveTo>
                <a:lnTo>
                  <a:pt x="4092599" y="0"/>
                </a:lnTo>
                <a:lnTo>
                  <a:pt x="4092599" y="2046300"/>
                </a:lnTo>
                <a:lnTo>
                  <a:pt x="0" y="2046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0800000">
            <a:off x="4636995" y="281291"/>
            <a:ext cx="1601278" cy="1601278"/>
          </a:xfrm>
          <a:custGeom>
            <a:avLst/>
            <a:gdLst/>
            <a:ahLst/>
            <a:cxnLst/>
            <a:rect l="l" t="t" r="r" b="b"/>
            <a:pathLst>
              <a:path w="1601278" h="1601278">
                <a:moveTo>
                  <a:pt x="0" y="0"/>
                </a:moveTo>
                <a:lnTo>
                  <a:pt x="1601277" y="0"/>
                </a:lnTo>
                <a:lnTo>
                  <a:pt x="1601277" y="1601278"/>
                </a:lnTo>
                <a:lnTo>
                  <a:pt x="0" y="16012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flipV="1">
            <a:off x="-1512000" y="9180000"/>
            <a:ext cx="3024000" cy="1512000"/>
          </a:xfrm>
          <a:custGeom>
            <a:avLst/>
            <a:gdLst/>
            <a:ahLst/>
            <a:cxnLst/>
            <a:rect l="l" t="t" r="r" b="b"/>
            <a:pathLst>
              <a:path w="3024000" h="1512000">
                <a:moveTo>
                  <a:pt x="0" y="1512000"/>
                </a:moveTo>
                <a:lnTo>
                  <a:pt x="3024000" y="1512000"/>
                </a:lnTo>
                <a:lnTo>
                  <a:pt x="3024000" y="0"/>
                </a:lnTo>
                <a:lnTo>
                  <a:pt x="0" y="0"/>
                </a:lnTo>
                <a:lnTo>
                  <a:pt x="0" y="15120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654050" y="2048839"/>
            <a:ext cx="4783583" cy="1405706"/>
          </a:xfrm>
          <a:prstGeom prst="rect">
            <a:avLst/>
          </a:prstGeom>
        </p:spPr>
        <p:txBody>
          <a:bodyPr wrap="square" lIns="0" tIns="0" rIns="0" bIns="0" rtlCol="0" anchor="t">
            <a:spAutoFit/>
          </a:bodyPr>
          <a:lstStyle/>
          <a:p>
            <a:pPr algn="ctr">
              <a:lnSpc>
                <a:spcPts val="5612"/>
              </a:lnSpc>
            </a:pPr>
            <a:r>
              <a:rPr lang="en-US" sz="4400" dirty="0" err="1">
                <a:solidFill>
                  <a:srgbClr val="FEB139"/>
                </a:solidFill>
                <a:cs typeface="Madani Arabic"/>
              </a:rPr>
              <a:t>فوئد</a:t>
            </a:r>
            <a:r>
              <a:rPr lang="en-US" sz="4400" dirty="0">
                <a:solidFill>
                  <a:srgbClr val="FEB139"/>
                </a:solidFill>
                <a:cs typeface="Madani Arabic"/>
              </a:rPr>
              <a:t> </a:t>
            </a:r>
            <a:r>
              <a:rPr lang="en-US" sz="4400" dirty="0" err="1">
                <a:solidFill>
                  <a:srgbClr val="FEB139"/>
                </a:solidFill>
                <a:cs typeface="Madani Arabic"/>
              </a:rPr>
              <a:t>اعتماد</a:t>
            </a:r>
            <a:r>
              <a:rPr lang="en-US" sz="4400" dirty="0">
                <a:solidFill>
                  <a:srgbClr val="FEB139"/>
                </a:solidFill>
                <a:cs typeface="Madani Arabic"/>
              </a:rPr>
              <a:t> </a:t>
            </a:r>
            <a:r>
              <a:rPr lang="en-US" sz="4400" dirty="0" err="1">
                <a:solidFill>
                  <a:srgbClr val="FEB139"/>
                </a:solidFill>
                <a:cs typeface="Madani Arabic"/>
              </a:rPr>
              <a:t>سباهي</a:t>
            </a:r>
            <a:r>
              <a:rPr lang="en-US" sz="4400" dirty="0">
                <a:solidFill>
                  <a:srgbClr val="FEB139"/>
                </a:solidFill>
                <a:cs typeface="Madani Arabic"/>
              </a:rPr>
              <a:t> </a:t>
            </a:r>
            <a:r>
              <a:rPr lang="en-US" sz="4400" dirty="0" err="1">
                <a:solidFill>
                  <a:srgbClr val="FEB139"/>
                </a:solidFill>
                <a:cs typeface="Madani Arabic"/>
              </a:rPr>
              <a:t>للمنشأت</a:t>
            </a:r>
            <a:r>
              <a:rPr lang="en-US" sz="4400" dirty="0">
                <a:solidFill>
                  <a:srgbClr val="FEB139"/>
                </a:solidFill>
                <a:cs typeface="Madani Arabic"/>
              </a:rPr>
              <a:t> </a:t>
            </a:r>
            <a:r>
              <a:rPr lang="en-US" sz="4400" dirty="0" err="1">
                <a:solidFill>
                  <a:srgbClr val="FEB139"/>
                </a:solidFill>
                <a:cs typeface="Madani Arabic"/>
              </a:rPr>
              <a:t>الصحية</a:t>
            </a:r>
            <a:r>
              <a:rPr lang="en-US" sz="4400" dirty="0">
                <a:solidFill>
                  <a:srgbClr val="FEB139"/>
                </a:solidFill>
                <a:cs typeface="Madani Arabic"/>
              </a:rPr>
              <a:t> </a:t>
            </a:r>
          </a:p>
        </p:txBody>
      </p:sp>
      <p:sp>
        <p:nvSpPr>
          <p:cNvPr id="8" name="TextBox 8"/>
          <p:cNvSpPr txBox="1"/>
          <p:nvPr/>
        </p:nvSpPr>
        <p:spPr>
          <a:xfrm>
            <a:off x="401813" y="3560532"/>
            <a:ext cx="6756375" cy="6695936"/>
          </a:xfrm>
          <a:prstGeom prst="rect">
            <a:avLst/>
          </a:prstGeom>
        </p:spPr>
        <p:txBody>
          <a:bodyPr lIns="0" tIns="0" rIns="0" bIns="0" rtlCol="0" anchor="t">
            <a:spAutoFit/>
          </a:bodyPr>
          <a:lstStyle/>
          <a:p>
            <a:pPr algn="r">
              <a:lnSpc>
                <a:spcPts val="2856"/>
              </a:lnSpc>
            </a:pPr>
            <a:r>
              <a:rPr lang="en-US" sz="2800" dirty="0" err="1">
                <a:solidFill>
                  <a:srgbClr val="FFFFFF"/>
                </a:solidFill>
                <a:latin typeface="Madani Arabic"/>
                <a:cs typeface="Madani Arabic"/>
              </a:rPr>
              <a:t>فوائد</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الاعتماد</a:t>
            </a:r>
            <a:r>
              <a:rPr lang="en-US" sz="2800" dirty="0">
                <a:solidFill>
                  <a:srgbClr val="FFFFFF"/>
                </a:solidFill>
                <a:latin typeface="Madani Arabic"/>
                <a:cs typeface="Madani Arabic"/>
              </a:rPr>
              <a:t>:</a:t>
            </a:r>
          </a:p>
          <a:p>
            <a:pPr algn="r">
              <a:lnSpc>
                <a:spcPts val="2856"/>
              </a:lnSpc>
            </a:pPr>
            <a:r>
              <a:rPr lang="en-US" sz="2800" dirty="0">
                <a:solidFill>
                  <a:srgbClr val="FFFFFF"/>
                </a:solidFill>
                <a:latin typeface="Madani Arabic"/>
                <a:cs typeface="Madani Arabic"/>
              </a:rPr>
              <a:t>_ </a:t>
            </a:r>
            <a:r>
              <a:rPr lang="en-US" sz="2800" dirty="0" err="1">
                <a:solidFill>
                  <a:srgbClr val="FFFFFF"/>
                </a:solidFill>
                <a:latin typeface="Madani Arabic"/>
                <a:cs typeface="Madani Arabic"/>
              </a:rPr>
              <a:t>يقدم</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إطاراً</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للبنية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التنظيمية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والإدارية</a:t>
            </a:r>
            <a:r>
              <a:rPr lang="en-US" sz="2800" dirty="0">
                <a:solidFill>
                  <a:srgbClr val="FFFFFF"/>
                </a:solidFill>
                <a:latin typeface="Madani Arabic"/>
                <a:cs typeface="Madani Arabic"/>
              </a:rPr>
              <a:t>.</a:t>
            </a:r>
          </a:p>
          <a:p>
            <a:pPr algn="r">
              <a:lnSpc>
                <a:spcPts val="2856"/>
              </a:lnSpc>
            </a:pPr>
            <a:r>
              <a:rPr lang="en-US" sz="2800" dirty="0">
                <a:solidFill>
                  <a:srgbClr val="FFFFFF"/>
                </a:solidFill>
                <a:latin typeface="Madani Arabic"/>
                <a:cs typeface="Madani Arabic"/>
              </a:rPr>
              <a:t>_ </a:t>
            </a:r>
            <a:r>
              <a:rPr lang="en-US" sz="2800" dirty="0" err="1">
                <a:solidFill>
                  <a:srgbClr val="FFFFFF"/>
                </a:solidFill>
                <a:latin typeface="Madani Arabic"/>
                <a:cs typeface="Madani Arabic"/>
              </a:rPr>
              <a:t>يستفيد</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منها</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مدراء</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المنشأة</a:t>
            </a:r>
            <a:r>
              <a:rPr lang="en-US" sz="2800" dirty="0">
                <a:solidFill>
                  <a:srgbClr val="FFFFFF"/>
                </a:solidFill>
                <a:latin typeface="Madani Arabic"/>
                <a:cs typeface="Madani Arabic"/>
              </a:rPr>
              <a:t> .</a:t>
            </a:r>
          </a:p>
          <a:p>
            <a:pPr algn="r">
              <a:lnSpc>
                <a:spcPts val="2856"/>
              </a:lnSpc>
            </a:pPr>
            <a:r>
              <a:rPr lang="en-US" sz="2800" dirty="0">
                <a:solidFill>
                  <a:srgbClr val="FFFFFF"/>
                </a:solidFill>
                <a:latin typeface="Madani Arabic"/>
                <a:cs typeface="Madani Arabic"/>
              </a:rPr>
              <a:t>_ </a:t>
            </a:r>
            <a:r>
              <a:rPr lang="en-US" sz="2800" dirty="0" err="1">
                <a:solidFill>
                  <a:srgbClr val="FFFFFF"/>
                </a:solidFill>
                <a:latin typeface="Madani Arabic"/>
                <a:cs typeface="Madani Arabic"/>
              </a:rPr>
              <a:t>يساعد</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على</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تحسين</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سلامة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المرضى</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وتقليل</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مخاطر</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الحوادث</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الوشيكة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والنتائج</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السلبية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والأخطاء</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الطبية</a:t>
            </a:r>
            <a:r>
              <a:rPr lang="en-US" sz="2800" dirty="0">
                <a:solidFill>
                  <a:srgbClr val="FFFFFF"/>
                </a:solidFill>
                <a:latin typeface="Madani Arabic"/>
                <a:cs typeface="Madani Arabic"/>
              </a:rPr>
              <a:t>.</a:t>
            </a:r>
          </a:p>
          <a:p>
            <a:pPr algn="r">
              <a:lnSpc>
                <a:spcPts val="2856"/>
              </a:lnSpc>
            </a:pPr>
            <a:r>
              <a:rPr lang="en-US" sz="2800" dirty="0">
                <a:solidFill>
                  <a:srgbClr val="FFFFFF"/>
                </a:solidFill>
                <a:latin typeface="Madani Arabic"/>
                <a:cs typeface="Madani Arabic"/>
              </a:rPr>
              <a:t>_ </a:t>
            </a:r>
            <a:r>
              <a:rPr lang="en-US" sz="2800" dirty="0" err="1">
                <a:solidFill>
                  <a:srgbClr val="FFFFFF"/>
                </a:solidFill>
                <a:latin typeface="Madani Arabic"/>
                <a:cs typeface="Madani Arabic"/>
              </a:rPr>
              <a:t>يعزز</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ثقة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المجتمع</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في</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جودة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وسلامة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الرعاية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المقدمة</a:t>
            </a:r>
            <a:r>
              <a:rPr lang="en-US" sz="2800" dirty="0">
                <a:solidFill>
                  <a:srgbClr val="FFFFFF"/>
                </a:solidFill>
                <a:latin typeface="Madani Arabic"/>
                <a:cs typeface="Madani Arabic"/>
              </a:rPr>
              <a:t>.</a:t>
            </a:r>
          </a:p>
          <a:p>
            <a:pPr algn="r">
              <a:lnSpc>
                <a:spcPts val="2856"/>
              </a:lnSpc>
            </a:pPr>
            <a:r>
              <a:rPr lang="en-US" sz="2800" dirty="0">
                <a:solidFill>
                  <a:srgbClr val="FFFFFF"/>
                </a:solidFill>
                <a:latin typeface="Madani Arabic"/>
                <a:cs typeface="Madani Arabic"/>
              </a:rPr>
              <a:t>_ </a:t>
            </a:r>
            <a:r>
              <a:rPr lang="en-US" sz="2800" dirty="0" err="1">
                <a:solidFill>
                  <a:srgbClr val="FFFFFF"/>
                </a:solidFill>
                <a:latin typeface="Madani Arabic"/>
                <a:cs typeface="Madani Arabic"/>
              </a:rPr>
              <a:t>يقدم</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لمرافق</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الرعاية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الصحية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تقييما</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مفيدا</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وموضوعيا</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من</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مقيمين</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ذوي</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خبرة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للعمليات</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السريرية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والإدارية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الداخلية</a:t>
            </a:r>
            <a:r>
              <a:rPr lang="en-US" sz="2800" dirty="0">
                <a:solidFill>
                  <a:srgbClr val="FFFFFF"/>
                </a:solidFill>
                <a:latin typeface="Madani Arabic"/>
                <a:cs typeface="Madani Arabic"/>
              </a:rPr>
              <a:t> ، </a:t>
            </a:r>
            <a:r>
              <a:rPr lang="en-US" sz="2800" dirty="0" err="1">
                <a:solidFill>
                  <a:srgbClr val="FFFFFF"/>
                </a:solidFill>
                <a:latin typeface="Madani Arabic"/>
                <a:cs typeface="Madani Arabic"/>
              </a:rPr>
              <a:t>فضلاً</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عن</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المقترحات</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الفعالة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الرامية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إلى</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تحقيق</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المزيد</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من</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تحسين</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عملياتها</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وخدماتها</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للمجتمع</a:t>
            </a:r>
            <a:r>
              <a:rPr lang="en-US" sz="2800" dirty="0">
                <a:solidFill>
                  <a:srgbClr val="FFFFFF"/>
                </a:solidFill>
                <a:latin typeface="Madani Arabic"/>
                <a:cs typeface="Madani Arabic"/>
              </a:rPr>
              <a:t>.</a:t>
            </a:r>
          </a:p>
          <a:p>
            <a:pPr algn="r">
              <a:lnSpc>
                <a:spcPts val="2856"/>
              </a:lnSpc>
            </a:pPr>
            <a:r>
              <a:rPr lang="en-US" sz="2800" dirty="0">
                <a:solidFill>
                  <a:srgbClr val="FFFFFF"/>
                </a:solidFill>
                <a:latin typeface="Madani Arabic"/>
                <a:cs typeface="Madani Arabic"/>
              </a:rPr>
              <a:t>_ </a:t>
            </a:r>
            <a:r>
              <a:rPr lang="en-US" sz="2800" dirty="0" err="1">
                <a:solidFill>
                  <a:srgbClr val="FFFFFF"/>
                </a:solidFill>
                <a:latin typeface="Madani Arabic"/>
                <a:cs typeface="Madani Arabic"/>
              </a:rPr>
              <a:t>يثبت</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على</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المدى</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الطويل</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زيادة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الكفاءة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وتعزيز</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الممارسات</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الخالية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من</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الهدر</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مما</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يترجم</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إلى</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تقليل</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الفاقد</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وتحقيق</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المزيد</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من</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النتائج</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المثلى</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مع</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استهلاك</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أقل</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للموارد</a:t>
            </a:r>
            <a:r>
              <a:rPr lang="en-US" sz="2800" dirty="0">
                <a:solidFill>
                  <a:srgbClr val="FFFFFF"/>
                </a:solidFill>
                <a:latin typeface="Madani Arabic"/>
                <a:cs typeface="Madani Arabic"/>
              </a:rPr>
              <a:t>.</a:t>
            </a:r>
          </a:p>
          <a:p>
            <a:pPr algn="r">
              <a:lnSpc>
                <a:spcPts val="2856"/>
              </a:lnSpc>
            </a:pPr>
            <a:r>
              <a:rPr lang="en-US" sz="2800" dirty="0">
                <a:solidFill>
                  <a:srgbClr val="FFFFFF"/>
                </a:solidFill>
                <a:latin typeface="Madani Arabic"/>
                <a:cs typeface="Madani Arabic"/>
              </a:rPr>
              <a:t>_ </a:t>
            </a:r>
            <a:r>
              <a:rPr lang="en-US" sz="2800" dirty="0" err="1">
                <a:solidFill>
                  <a:srgbClr val="FFFFFF"/>
                </a:solidFill>
                <a:latin typeface="Madani Arabic"/>
                <a:cs typeface="Madani Arabic"/>
              </a:rPr>
              <a:t>يساعد</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على</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تحسين</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القدرة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التنافسية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لمنشأة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الرعاية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الصحية</a:t>
            </a:r>
            <a:r>
              <a:rPr lang="en-US" sz="2800" dirty="0">
                <a:solidFill>
                  <a:srgbClr val="FFFFFF"/>
                </a:solidFill>
                <a:latin typeface="Madani Arabic"/>
                <a:cs typeface="Madani Arabic"/>
              </a:rPr>
              <a:t>.</a:t>
            </a:r>
          </a:p>
          <a:p>
            <a:pPr algn="r">
              <a:lnSpc>
                <a:spcPts val="2856"/>
              </a:lnSpc>
            </a:pPr>
            <a:r>
              <a:rPr lang="en-US" sz="2800" dirty="0">
                <a:solidFill>
                  <a:srgbClr val="FFFFFF"/>
                </a:solidFill>
                <a:latin typeface="Madani Arabic"/>
                <a:cs typeface="Madani Arabic"/>
              </a:rPr>
              <a:t>_ </a:t>
            </a:r>
            <a:r>
              <a:rPr lang="en-US" sz="2800" dirty="0" err="1">
                <a:solidFill>
                  <a:srgbClr val="FFFFFF"/>
                </a:solidFill>
                <a:latin typeface="Madani Arabic"/>
                <a:cs typeface="Madani Arabic"/>
              </a:rPr>
              <a:t>تعويض</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أفضل</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من</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خلال</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زيادة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ثقة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المرضى</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وشركات</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التأمين</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والأطراف</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الثالثة</a:t>
            </a:r>
            <a:r>
              <a:rPr lang="en-US" sz="2800" dirty="0">
                <a:solidFill>
                  <a:srgbClr val="FFFFFF"/>
                </a:solidFill>
                <a:latin typeface="Madani Arabic"/>
                <a:cs typeface="Madani Arabic"/>
              </a:rPr>
              <a:t>) </a:t>
            </a:r>
            <a:r>
              <a:rPr lang="en-US" sz="2800" dirty="0" err="1">
                <a:solidFill>
                  <a:srgbClr val="FFFFFF"/>
                </a:solidFill>
                <a:latin typeface="Madani Arabic"/>
                <a:cs typeface="Madani Arabic"/>
              </a:rPr>
              <a:t>الأخرى</a:t>
            </a:r>
            <a:r>
              <a:rPr lang="en-US" sz="2800" dirty="0">
                <a:solidFill>
                  <a:srgbClr val="FFFFFF"/>
                </a:solidFill>
                <a:latin typeface="Madani Arabic"/>
                <a:cs typeface="Madani Arabic"/>
              </a:rPr>
              <a:t>.</a:t>
            </a:r>
          </a:p>
          <a:p>
            <a:pPr algn="r">
              <a:lnSpc>
                <a:spcPts val="2856"/>
              </a:lnSpc>
            </a:pPr>
            <a:endParaRPr lang="en-US" sz="2800" dirty="0">
              <a:solidFill>
                <a:srgbClr val="FFFFFF"/>
              </a:solidFill>
              <a:latin typeface="Madani Arabic"/>
              <a:cs typeface="Madani Arabic"/>
            </a:endParaRPr>
          </a:p>
        </p:txBody>
      </p:sp>
      <p:sp>
        <p:nvSpPr>
          <p:cNvPr id="10" name="Freeform 3">
            <a:extLst>
              <a:ext uri="{FF2B5EF4-FFF2-40B4-BE49-F238E27FC236}">
                <a16:creationId xmlns:a16="http://schemas.microsoft.com/office/drawing/2014/main" id="{90EB838D-3998-FC8E-59CE-1A90ECA28395}"/>
              </a:ext>
            </a:extLst>
          </p:cNvPr>
          <p:cNvSpPr/>
          <p:nvPr/>
        </p:nvSpPr>
        <p:spPr>
          <a:xfrm>
            <a:off x="4472237" y="204333"/>
            <a:ext cx="1930791" cy="1738519"/>
          </a:xfrm>
          <a:custGeom>
            <a:avLst/>
            <a:gdLst/>
            <a:ahLst/>
            <a:cxnLst/>
            <a:rect l="l" t="t" r="r" b="b"/>
            <a:pathLst>
              <a:path w="1428289" h="980466">
                <a:moveTo>
                  <a:pt x="0" y="0"/>
                </a:moveTo>
                <a:lnTo>
                  <a:pt x="1428289" y="0"/>
                </a:lnTo>
                <a:lnTo>
                  <a:pt x="1428289" y="980466"/>
                </a:lnTo>
                <a:lnTo>
                  <a:pt x="0" y="980466"/>
                </a:lnTo>
                <a:lnTo>
                  <a:pt x="0" y="0"/>
                </a:lnTo>
                <a:close/>
              </a:path>
            </a:pathLst>
          </a:custGeom>
          <a:blipFill>
            <a:blip r:embed="rId8"/>
            <a:stretch>
              <a:fillRect l="-206848"/>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sp>
        <p:nvSpPr>
          <p:cNvPr id="2" name="Freeform 2"/>
          <p:cNvSpPr/>
          <p:nvPr/>
        </p:nvSpPr>
        <p:spPr>
          <a:xfrm rot="-5400000">
            <a:off x="6013233" y="141102"/>
            <a:ext cx="2062356" cy="1031178"/>
          </a:xfrm>
          <a:custGeom>
            <a:avLst/>
            <a:gdLst/>
            <a:ahLst/>
            <a:cxnLst/>
            <a:rect l="l" t="t" r="r" b="b"/>
            <a:pathLst>
              <a:path w="2062356" h="1031178">
                <a:moveTo>
                  <a:pt x="0" y="0"/>
                </a:moveTo>
                <a:lnTo>
                  <a:pt x="2062356" y="0"/>
                </a:lnTo>
                <a:lnTo>
                  <a:pt x="2062356" y="1031178"/>
                </a:lnTo>
                <a:lnTo>
                  <a:pt x="0" y="10311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0800000">
            <a:off x="6125361" y="254502"/>
            <a:ext cx="806921" cy="806921"/>
          </a:xfrm>
          <a:custGeom>
            <a:avLst/>
            <a:gdLst/>
            <a:ahLst/>
            <a:cxnLst/>
            <a:rect l="l" t="t" r="r" b="b"/>
            <a:pathLst>
              <a:path w="806921" h="806921">
                <a:moveTo>
                  <a:pt x="0" y="0"/>
                </a:moveTo>
                <a:lnTo>
                  <a:pt x="806921" y="0"/>
                </a:lnTo>
                <a:lnTo>
                  <a:pt x="806921" y="806921"/>
                </a:lnTo>
                <a:lnTo>
                  <a:pt x="0" y="8069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flipV="1">
            <a:off x="-1512000" y="9180000"/>
            <a:ext cx="3024000" cy="1512000"/>
          </a:xfrm>
          <a:custGeom>
            <a:avLst/>
            <a:gdLst/>
            <a:ahLst/>
            <a:cxnLst/>
            <a:rect l="l" t="t" r="r" b="b"/>
            <a:pathLst>
              <a:path w="3024000" h="1512000">
                <a:moveTo>
                  <a:pt x="0" y="1512000"/>
                </a:moveTo>
                <a:lnTo>
                  <a:pt x="3024000" y="1512000"/>
                </a:lnTo>
                <a:lnTo>
                  <a:pt x="3024000" y="0"/>
                </a:lnTo>
                <a:lnTo>
                  <a:pt x="0" y="0"/>
                </a:lnTo>
                <a:lnTo>
                  <a:pt x="0" y="15120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0" y="282163"/>
            <a:ext cx="5667424" cy="1405706"/>
          </a:xfrm>
          <a:prstGeom prst="rect">
            <a:avLst/>
          </a:prstGeom>
        </p:spPr>
        <p:txBody>
          <a:bodyPr wrap="square" lIns="0" tIns="0" rIns="0" bIns="0" rtlCol="0" anchor="t">
            <a:spAutoFit/>
          </a:bodyPr>
          <a:lstStyle/>
          <a:p>
            <a:pPr algn="ctr">
              <a:lnSpc>
                <a:spcPts val="5612"/>
              </a:lnSpc>
            </a:pPr>
            <a:r>
              <a:rPr lang="en-US" sz="4400" dirty="0" err="1">
                <a:solidFill>
                  <a:srgbClr val="FEB139"/>
                </a:solidFill>
                <a:cs typeface="Madani Arabic"/>
              </a:rPr>
              <a:t>ضرورة</a:t>
            </a:r>
            <a:r>
              <a:rPr lang="en-US" sz="4400" dirty="0">
                <a:solidFill>
                  <a:srgbClr val="FEB139"/>
                </a:solidFill>
                <a:cs typeface="Madani Arabic"/>
              </a:rPr>
              <a:t> </a:t>
            </a:r>
            <a:r>
              <a:rPr lang="en-US" sz="4400" dirty="0" err="1">
                <a:solidFill>
                  <a:srgbClr val="FEB139"/>
                </a:solidFill>
                <a:cs typeface="Madani Arabic"/>
              </a:rPr>
              <a:t>اعتماد</a:t>
            </a:r>
            <a:r>
              <a:rPr lang="en-US" sz="4400" dirty="0">
                <a:solidFill>
                  <a:srgbClr val="FEB139"/>
                </a:solidFill>
                <a:cs typeface="Madani Arabic"/>
              </a:rPr>
              <a:t> </a:t>
            </a:r>
            <a:r>
              <a:rPr lang="en-US" sz="4400" dirty="0" err="1">
                <a:solidFill>
                  <a:srgbClr val="FEB139"/>
                </a:solidFill>
                <a:cs typeface="Madani Arabic"/>
              </a:rPr>
              <a:t>سباهي</a:t>
            </a:r>
            <a:r>
              <a:rPr lang="en-US" sz="4400" dirty="0">
                <a:solidFill>
                  <a:srgbClr val="FEB139"/>
                </a:solidFill>
                <a:cs typeface="Madani Arabic"/>
              </a:rPr>
              <a:t> </a:t>
            </a:r>
            <a:r>
              <a:rPr lang="en-US" sz="4400" dirty="0" err="1">
                <a:solidFill>
                  <a:srgbClr val="FEB139"/>
                </a:solidFill>
                <a:cs typeface="Madani Arabic"/>
              </a:rPr>
              <a:t>للمنشأت</a:t>
            </a:r>
            <a:r>
              <a:rPr lang="en-US" sz="4400" dirty="0">
                <a:solidFill>
                  <a:srgbClr val="FEB139"/>
                </a:solidFill>
                <a:cs typeface="Madani Arabic"/>
              </a:rPr>
              <a:t> </a:t>
            </a:r>
            <a:r>
              <a:rPr lang="en-US" sz="4400" dirty="0" err="1">
                <a:solidFill>
                  <a:srgbClr val="FEB139"/>
                </a:solidFill>
                <a:cs typeface="Madani Arabic"/>
              </a:rPr>
              <a:t>الصحية</a:t>
            </a:r>
            <a:r>
              <a:rPr lang="en-US" sz="4400" dirty="0">
                <a:solidFill>
                  <a:srgbClr val="FEB139"/>
                </a:solidFill>
                <a:cs typeface="Madani Arabic"/>
              </a:rPr>
              <a:t> </a:t>
            </a:r>
          </a:p>
        </p:txBody>
      </p:sp>
      <p:sp>
        <p:nvSpPr>
          <p:cNvPr id="8" name="TextBox 8"/>
          <p:cNvSpPr txBox="1"/>
          <p:nvPr/>
        </p:nvSpPr>
        <p:spPr>
          <a:xfrm>
            <a:off x="230021" y="1723113"/>
            <a:ext cx="7099957" cy="8528360"/>
          </a:xfrm>
          <a:prstGeom prst="rect">
            <a:avLst/>
          </a:prstGeom>
        </p:spPr>
        <p:txBody>
          <a:bodyPr lIns="0" tIns="0" rIns="0" bIns="0" rtlCol="0" anchor="t">
            <a:spAutoFit/>
          </a:bodyPr>
          <a:lstStyle/>
          <a:p>
            <a:pPr algn="r">
              <a:lnSpc>
                <a:spcPts val="2856"/>
              </a:lnSpc>
            </a:pPr>
            <a:r>
              <a:rPr lang="en-US" sz="2000" dirty="0" err="1">
                <a:solidFill>
                  <a:srgbClr val="FFFFFF"/>
                </a:solidFill>
                <a:latin typeface="Madani Arabic"/>
                <a:cs typeface="Madani Arabic"/>
              </a:rPr>
              <a:t>برنامج</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اعتماد</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الجود</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للمنشأت</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الصحية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سباهي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هو</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ضروره</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قبل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يكون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إلزامي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قبل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الجهاتالصيحة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بالمملكة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وهذه</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الاسباب</a:t>
            </a:r>
            <a:r>
              <a:rPr lang="en-US" sz="2000" dirty="0">
                <a:solidFill>
                  <a:srgbClr val="FFFFFF"/>
                </a:solidFill>
                <a:latin typeface="Madani Arabic"/>
                <a:cs typeface="Madani Arabic"/>
              </a:rPr>
              <a:t>:</a:t>
            </a:r>
          </a:p>
          <a:p>
            <a:pPr algn="r">
              <a:lnSpc>
                <a:spcPts val="2856"/>
              </a:lnSpc>
            </a:pPr>
            <a:r>
              <a:rPr lang="en-US" sz="2000" dirty="0">
                <a:solidFill>
                  <a:srgbClr val="FFFFFF"/>
                </a:solidFill>
                <a:latin typeface="Madani Arabic"/>
                <a:cs typeface="Madani Arabic"/>
              </a:rPr>
              <a:t>١. </a:t>
            </a:r>
            <a:r>
              <a:rPr lang="en-US" sz="2000" dirty="0" err="1">
                <a:solidFill>
                  <a:srgbClr val="FFFFFF"/>
                </a:solidFill>
                <a:latin typeface="Madani Arabic"/>
                <a:cs typeface="Madani Arabic"/>
              </a:rPr>
              <a:t>في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اغلب</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الاحيان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مالك</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المجمع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الطبي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والمدير</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الطبي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لا</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يلاحظون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النواقص</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والاخطاء</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في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المجمع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وهذا</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يعرض</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المجمع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الى</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مخالفات</a:t>
            </a:r>
            <a:r>
              <a:rPr lang="en-US" sz="2000" dirty="0">
                <a:solidFill>
                  <a:srgbClr val="FFFFFF"/>
                </a:solidFill>
                <a:latin typeface="Madani Arabic"/>
                <a:cs typeface="Madani Arabic"/>
              </a:rPr>
              <a:t> و </a:t>
            </a:r>
            <a:r>
              <a:rPr lang="en-US" sz="2000" dirty="0" err="1">
                <a:solidFill>
                  <a:srgbClr val="FFFFFF"/>
                </a:solidFill>
                <a:latin typeface="Madani Arabic"/>
                <a:cs typeface="Madani Arabic"/>
              </a:rPr>
              <a:t>غرامات</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قد</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تكون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اكثر</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قيمة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الاشراف</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على</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تنفيذ</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برنامج</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سباهي</a:t>
            </a:r>
            <a:r>
              <a:rPr lang="en-US" sz="2000" dirty="0">
                <a:solidFill>
                  <a:srgbClr val="FFFFFF"/>
                </a:solidFill>
                <a:latin typeface="Madani Arabic"/>
                <a:cs typeface="Madani Arabic"/>
              </a:rPr>
              <a:t>.</a:t>
            </a:r>
          </a:p>
          <a:p>
            <a:pPr algn="r">
              <a:lnSpc>
                <a:spcPts val="2856"/>
              </a:lnSpc>
            </a:pPr>
            <a:r>
              <a:rPr lang="en-US" sz="2000" dirty="0">
                <a:solidFill>
                  <a:srgbClr val="FFFFFF"/>
                </a:solidFill>
                <a:latin typeface="Madani Arabic"/>
                <a:cs typeface="Madani Arabic"/>
              </a:rPr>
              <a:t>٢.سلامة </a:t>
            </a:r>
            <a:r>
              <a:rPr lang="en-US" sz="2000" dirty="0" err="1">
                <a:solidFill>
                  <a:srgbClr val="FFFFFF"/>
                </a:solidFill>
                <a:latin typeface="Madani Arabic"/>
                <a:cs typeface="Madani Arabic"/>
              </a:rPr>
              <a:t>المرضى</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والمراجعين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امانة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لدى</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المالك</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والمدير</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حتى</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لو</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جهلوا</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بعض</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الملاحظات</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التي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تسبب</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امراض</a:t>
            </a:r>
            <a:r>
              <a:rPr lang="en-US" sz="2000" dirty="0">
                <a:solidFill>
                  <a:srgbClr val="FFFFFF"/>
                </a:solidFill>
                <a:latin typeface="Madani Arabic"/>
                <a:cs typeface="Madani Arabic"/>
              </a:rPr>
              <a:t> و </a:t>
            </a:r>
            <a:r>
              <a:rPr lang="en-US" sz="2000" dirty="0" err="1">
                <a:solidFill>
                  <a:srgbClr val="FFFFFF"/>
                </a:solidFill>
                <a:latin typeface="Madani Arabic"/>
                <a:cs typeface="Madani Arabic"/>
              </a:rPr>
              <a:t>مضاعفات</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صحية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هم</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السبب</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فيها</a:t>
            </a:r>
            <a:r>
              <a:rPr lang="en-US" sz="2000" dirty="0">
                <a:solidFill>
                  <a:srgbClr val="FFFFFF"/>
                </a:solidFill>
                <a:latin typeface="Madani Arabic"/>
                <a:cs typeface="Madani Arabic"/>
              </a:rPr>
              <a:t>.</a:t>
            </a:r>
          </a:p>
          <a:p>
            <a:pPr algn="r">
              <a:lnSpc>
                <a:spcPts val="2856"/>
              </a:lnSpc>
            </a:pPr>
            <a:r>
              <a:rPr lang="en-US" sz="2000" dirty="0">
                <a:solidFill>
                  <a:srgbClr val="FFFFFF"/>
                </a:solidFill>
                <a:latin typeface="Madani Arabic"/>
                <a:cs typeface="Madani Arabic"/>
              </a:rPr>
              <a:t>٣. </a:t>
            </a:r>
            <a:r>
              <a:rPr lang="en-US" sz="2000" dirty="0" err="1">
                <a:solidFill>
                  <a:srgbClr val="FFFFFF"/>
                </a:solidFill>
                <a:latin typeface="Madani Arabic"/>
                <a:cs typeface="Madani Arabic"/>
              </a:rPr>
              <a:t>يقدم</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برنامج</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سباهي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دليل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اجراءات</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الجودة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لكل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قسم</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عندها</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يسهل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متابعة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مستوى</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الجوده</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تحيينها</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مستقبلاً</a:t>
            </a:r>
            <a:endParaRPr lang="en-US" sz="2000" dirty="0">
              <a:solidFill>
                <a:srgbClr val="FFFFFF"/>
              </a:solidFill>
              <a:latin typeface="Madani Arabic"/>
              <a:cs typeface="Madani Arabic"/>
            </a:endParaRPr>
          </a:p>
          <a:p>
            <a:pPr algn="r">
              <a:lnSpc>
                <a:spcPts val="2856"/>
              </a:lnSpc>
            </a:pPr>
            <a:r>
              <a:rPr lang="en-US" sz="2000" dirty="0">
                <a:solidFill>
                  <a:srgbClr val="FFFFFF"/>
                </a:solidFill>
                <a:latin typeface="Madani Arabic"/>
                <a:cs typeface="Madani Arabic"/>
              </a:rPr>
              <a:t>٤. </a:t>
            </a:r>
            <a:r>
              <a:rPr lang="en-US" sz="2000" dirty="0" err="1">
                <a:solidFill>
                  <a:srgbClr val="FFFFFF"/>
                </a:solidFill>
                <a:latin typeface="Madani Arabic"/>
                <a:cs typeface="Madani Arabic"/>
              </a:rPr>
              <a:t>تدريب</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العاملين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بكل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التخصصات</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الادارية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والفنية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على</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تقييم</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الوضع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الحالي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والمستقبلي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لضمان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تقديم</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خدمة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مميزه</a:t>
            </a:r>
            <a:r>
              <a:rPr lang="en-US" sz="2000" dirty="0">
                <a:solidFill>
                  <a:srgbClr val="FFFFFF"/>
                </a:solidFill>
                <a:latin typeface="Madani Arabic"/>
                <a:cs typeface="Madani Arabic"/>
              </a:rPr>
              <a:t>.</a:t>
            </a:r>
          </a:p>
          <a:p>
            <a:pPr algn="r">
              <a:lnSpc>
                <a:spcPts val="2856"/>
              </a:lnSpc>
            </a:pPr>
            <a:r>
              <a:rPr lang="en-US" sz="2000" dirty="0">
                <a:solidFill>
                  <a:srgbClr val="FFFFFF"/>
                </a:solidFill>
                <a:latin typeface="Madani Arabic"/>
                <a:cs typeface="Madani Arabic"/>
              </a:rPr>
              <a:t>٥. </a:t>
            </a:r>
            <a:r>
              <a:rPr lang="en-US" sz="2000" dirty="0" err="1">
                <a:solidFill>
                  <a:srgbClr val="FFFFFF"/>
                </a:solidFill>
                <a:latin typeface="Madani Arabic"/>
                <a:cs typeface="Madani Arabic"/>
              </a:rPr>
              <a:t>حصولك</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على</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الاعتماد</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يخفف</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اجراءات</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المتابعة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المستمرة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قبل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لجان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وزارة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الصحة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التفتيشية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لعلمهم</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تحقيق</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اعتماد</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سباهي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هو</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تحقيق</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جميع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متطلبات</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الجوه</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والاداء</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المناسب</a:t>
            </a:r>
            <a:r>
              <a:rPr lang="en-US" sz="2000" dirty="0">
                <a:solidFill>
                  <a:srgbClr val="FFFFFF"/>
                </a:solidFill>
                <a:latin typeface="Madani Arabic"/>
                <a:cs typeface="Madani Arabic"/>
              </a:rPr>
              <a:t>.</a:t>
            </a:r>
          </a:p>
          <a:p>
            <a:pPr algn="r">
              <a:lnSpc>
                <a:spcPts val="2856"/>
              </a:lnSpc>
            </a:pPr>
            <a:r>
              <a:rPr lang="en-US" sz="2000" dirty="0">
                <a:solidFill>
                  <a:srgbClr val="FFFFFF"/>
                </a:solidFill>
                <a:latin typeface="Madani Arabic"/>
                <a:cs typeface="Madani Arabic"/>
              </a:rPr>
              <a:t>٦.  </a:t>
            </a:r>
            <a:r>
              <a:rPr lang="en-US" sz="2000" dirty="0" err="1">
                <a:solidFill>
                  <a:srgbClr val="FFFFFF"/>
                </a:solidFill>
                <a:latin typeface="Madani Arabic"/>
                <a:cs typeface="Madani Arabic"/>
              </a:rPr>
              <a:t>ضع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لوحة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في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مدخل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المجمع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مفادها</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هذا</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المجمع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او</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المركز</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حاصل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على</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اعتماد</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الجودة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للمنشأت</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الصحية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يعطي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انطباع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للمراجع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انه</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في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المكان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السليم</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وهذه</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العبارة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افضل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دعاية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للمكان</a:t>
            </a:r>
            <a:r>
              <a:rPr lang="en-US" sz="2000" dirty="0">
                <a:solidFill>
                  <a:srgbClr val="FFFFFF"/>
                </a:solidFill>
                <a:latin typeface="Madani Arabic"/>
                <a:cs typeface="Madani Arabic"/>
              </a:rPr>
              <a:t>. </a:t>
            </a:r>
          </a:p>
          <a:p>
            <a:pPr algn="r">
              <a:lnSpc>
                <a:spcPts val="2856"/>
              </a:lnSpc>
            </a:pPr>
            <a:r>
              <a:rPr lang="en-US" sz="2000" dirty="0">
                <a:solidFill>
                  <a:srgbClr val="FFFFFF"/>
                </a:solidFill>
                <a:latin typeface="Madani Arabic"/>
                <a:cs typeface="Madani Arabic"/>
              </a:rPr>
              <a:t>٧.  </a:t>
            </a:r>
            <a:r>
              <a:rPr lang="en-US" sz="2000" dirty="0" err="1">
                <a:solidFill>
                  <a:srgbClr val="FFFFFF"/>
                </a:solidFill>
                <a:latin typeface="Madani Arabic"/>
                <a:cs typeface="Madani Arabic"/>
              </a:rPr>
              <a:t>يضمن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لك</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برنامج</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سباهي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جودة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الخدمة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المقدمة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والتي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تزيد</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رضاء</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المراجع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ويكون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مراجع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دائم</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للمجمع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او</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المركز</a:t>
            </a:r>
            <a:r>
              <a:rPr lang="en-US" sz="2000" dirty="0">
                <a:solidFill>
                  <a:srgbClr val="FFFFFF"/>
                </a:solidFill>
                <a:latin typeface="Madani Arabic"/>
                <a:cs typeface="Madani Arabic"/>
              </a:rPr>
              <a:t>.</a:t>
            </a:r>
          </a:p>
          <a:p>
            <a:pPr algn="r">
              <a:lnSpc>
                <a:spcPts val="2856"/>
              </a:lnSpc>
            </a:pPr>
            <a:r>
              <a:rPr lang="en-US" sz="2000" dirty="0">
                <a:solidFill>
                  <a:srgbClr val="FFFFFF"/>
                </a:solidFill>
                <a:latin typeface="Madani Arabic"/>
                <a:cs typeface="Madani Arabic"/>
              </a:rPr>
              <a:t>٨. </a:t>
            </a:r>
            <a:r>
              <a:rPr lang="en-US" sz="2000" dirty="0" err="1">
                <a:solidFill>
                  <a:srgbClr val="FFFFFF"/>
                </a:solidFill>
                <a:latin typeface="Madani Arabic"/>
                <a:cs typeface="Madani Arabic"/>
              </a:rPr>
              <a:t>نقدم</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نحن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من</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خلال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تطبيق</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وتجهيز</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المرافق</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لاعتماد</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سباهي</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نقدم</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دورات</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وورش</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عمل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تدريبية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مرة</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كل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شهر</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مع</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اعطاء</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محاضرات</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عن</a:t>
            </a:r>
            <a:r>
              <a:rPr lang="en-US" sz="2000" dirty="0">
                <a:solidFill>
                  <a:srgbClr val="FFFFFF"/>
                </a:solidFill>
                <a:latin typeface="Madani Arabic"/>
                <a:cs typeface="Madani Arabic"/>
              </a:rPr>
              <a:t> Practice management  و </a:t>
            </a:r>
            <a:r>
              <a:rPr lang="en-US" sz="2000" dirty="0" err="1">
                <a:solidFill>
                  <a:srgbClr val="FFFFFF"/>
                </a:solidFill>
                <a:latin typeface="Madani Arabic"/>
                <a:cs typeface="Madani Arabic"/>
              </a:rPr>
              <a:t>مهارات</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التواصل</a:t>
            </a:r>
            <a:r>
              <a:rPr lang="en-US" sz="2000" dirty="0">
                <a:solidFill>
                  <a:srgbClr val="FFFFFF"/>
                </a:solidFill>
                <a:latin typeface="Madani Arabic"/>
                <a:cs typeface="Madani Arabic"/>
              </a:rPr>
              <a:t> </a:t>
            </a:r>
            <a:r>
              <a:rPr lang="en-US" sz="2000" dirty="0" err="1">
                <a:solidFill>
                  <a:srgbClr val="FFFFFF"/>
                </a:solidFill>
                <a:latin typeface="Madani Arabic"/>
                <a:cs typeface="Madani Arabic"/>
              </a:rPr>
              <a:t>الفعال</a:t>
            </a:r>
            <a:endParaRPr lang="en-US" sz="2000" dirty="0">
              <a:solidFill>
                <a:srgbClr val="FFFFFF"/>
              </a:solidFill>
              <a:latin typeface="Madani Arabic"/>
              <a:cs typeface="Madani Arabic"/>
            </a:endParaRPr>
          </a:p>
          <a:p>
            <a:pPr algn="r">
              <a:lnSpc>
                <a:spcPts val="2856"/>
              </a:lnSpc>
            </a:pPr>
            <a:r>
              <a:rPr lang="en-US" sz="2000" dirty="0">
                <a:solidFill>
                  <a:srgbClr val="FFFFFF"/>
                </a:solidFill>
                <a:latin typeface="Madani Arabic"/>
                <a:cs typeface="Madani Arabic"/>
              </a:rPr>
              <a:t>child </a:t>
            </a:r>
            <a:r>
              <a:rPr lang="en-US" sz="2000" dirty="0" err="1">
                <a:solidFill>
                  <a:srgbClr val="FFFFFF"/>
                </a:solidFill>
                <a:latin typeface="Madani Arabic"/>
                <a:cs typeface="Madani Arabic"/>
              </a:rPr>
              <a:t>behaviour</a:t>
            </a:r>
            <a:r>
              <a:rPr lang="en-US" sz="2000" dirty="0">
                <a:solidFill>
                  <a:srgbClr val="FFFFFF"/>
                </a:solidFill>
                <a:latin typeface="Madani Arabic"/>
                <a:cs typeface="Madani Arabic"/>
              </a:rPr>
              <a:t> management  in the clinic.</a:t>
            </a:r>
          </a:p>
        </p:txBody>
      </p:sp>
      <p:sp>
        <p:nvSpPr>
          <p:cNvPr id="9" name="Freeform 9"/>
          <p:cNvSpPr/>
          <p:nvPr/>
        </p:nvSpPr>
        <p:spPr>
          <a:xfrm>
            <a:off x="5612947" y="219258"/>
            <a:ext cx="1428289" cy="980466"/>
          </a:xfrm>
          <a:custGeom>
            <a:avLst/>
            <a:gdLst/>
            <a:ahLst/>
            <a:cxnLst/>
            <a:rect l="l" t="t" r="r" b="b"/>
            <a:pathLst>
              <a:path w="1428289" h="980466">
                <a:moveTo>
                  <a:pt x="0" y="0"/>
                </a:moveTo>
                <a:lnTo>
                  <a:pt x="1428289" y="0"/>
                </a:lnTo>
                <a:lnTo>
                  <a:pt x="1428289" y="980466"/>
                </a:lnTo>
                <a:lnTo>
                  <a:pt x="0" y="980466"/>
                </a:lnTo>
                <a:lnTo>
                  <a:pt x="0" y="0"/>
                </a:lnTo>
                <a:close/>
              </a:path>
            </a:pathLst>
          </a:custGeom>
          <a:blipFill>
            <a:blip r:embed="rId8"/>
            <a:stretch>
              <a:fillRect l="-206848"/>
            </a:stretch>
          </a:blipFill>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sp>
        <p:nvSpPr>
          <p:cNvPr id="2" name="Freeform 2"/>
          <p:cNvSpPr/>
          <p:nvPr/>
        </p:nvSpPr>
        <p:spPr>
          <a:xfrm>
            <a:off x="1753790" y="0"/>
            <a:ext cx="4072441" cy="2036221"/>
          </a:xfrm>
          <a:custGeom>
            <a:avLst/>
            <a:gdLst/>
            <a:ahLst/>
            <a:cxnLst/>
            <a:rect l="l" t="t" r="r" b="b"/>
            <a:pathLst>
              <a:path w="4072441" h="2036221">
                <a:moveTo>
                  <a:pt x="0" y="0"/>
                </a:moveTo>
                <a:lnTo>
                  <a:pt x="4072441" y="0"/>
                </a:lnTo>
                <a:lnTo>
                  <a:pt x="4072441" y="2036221"/>
                </a:lnTo>
                <a:lnTo>
                  <a:pt x="0" y="20362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0800000">
            <a:off x="2993316" y="182367"/>
            <a:ext cx="1593391" cy="1593391"/>
          </a:xfrm>
          <a:custGeom>
            <a:avLst/>
            <a:gdLst/>
            <a:ahLst/>
            <a:cxnLst/>
            <a:rect l="l" t="t" r="r" b="b"/>
            <a:pathLst>
              <a:path w="1593391" h="1593391">
                <a:moveTo>
                  <a:pt x="0" y="0"/>
                </a:moveTo>
                <a:lnTo>
                  <a:pt x="1593390" y="0"/>
                </a:lnTo>
                <a:lnTo>
                  <a:pt x="1593390" y="1593390"/>
                </a:lnTo>
                <a:lnTo>
                  <a:pt x="0" y="15933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flipV="1">
            <a:off x="-1512000" y="9180000"/>
            <a:ext cx="3024000" cy="1512000"/>
          </a:xfrm>
          <a:custGeom>
            <a:avLst/>
            <a:gdLst/>
            <a:ahLst/>
            <a:cxnLst/>
            <a:rect l="l" t="t" r="r" b="b"/>
            <a:pathLst>
              <a:path w="3024000" h="1512000">
                <a:moveTo>
                  <a:pt x="0" y="1512000"/>
                </a:moveTo>
                <a:lnTo>
                  <a:pt x="3024000" y="1512000"/>
                </a:lnTo>
                <a:lnTo>
                  <a:pt x="3024000" y="0"/>
                </a:lnTo>
                <a:lnTo>
                  <a:pt x="0" y="0"/>
                </a:lnTo>
                <a:lnTo>
                  <a:pt x="0" y="15120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TextBox 5"/>
          <p:cNvSpPr txBox="1"/>
          <p:nvPr/>
        </p:nvSpPr>
        <p:spPr>
          <a:xfrm>
            <a:off x="1611502" y="2489797"/>
            <a:ext cx="4336997" cy="1436291"/>
          </a:xfrm>
          <a:prstGeom prst="rect">
            <a:avLst/>
          </a:prstGeom>
        </p:spPr>
        <p:txBody>
          <a:bodyPr lIns="0" tIns="0" rIns="0" bIns="0" rtlCol="0" anchor="t">
            <a:spAutoFit/>
          </a:bodyPr>
          <a:lstStyle/>
          <a:p>
            <a:pPr algn="ctr">
              <a:lnSpc>
                <a:spcPts val="5612"/>
              </a:lnSpc>
            </a:pPr>
            <a:r>
              <a:rPr lang="en-US" sz="4800" dirty="0" err="1">
                <a:solidFill>
                  <a:srgbClr val="FEB139"/>
                </a:solidFill>
                <a:cs typeface="Madani Arabic"/>
              </a:rPr>
              <a:t>معكم</a:t>
            </a:r>
            <a:r>
              <a:rPr lang="en-US" sz="4800" dirty="0">
                <a:solidFill>
                  <a:srgbClr val="FEB139"/>
                </a:solidFill>
                <a:cs typeface="Madani Arabic"/>
              </a:rPr>
              <a:t> </a:t>
            </a:r>
            <a:r>
              <a:rPr lang="en-US" sz="4800" dirty="0" err="1">
                <a:solidFill>
                  <a:srgbClr val="FEB139"/>
                </a:solidFill>
                <a:cs typeface="Madani Arabic"/>
              </a:rPr>
              <a:t>حتى</a:t>
            </a:r>
            <a:r>
              <a:rPr lang="en-US" sz="4800" dirty="0">
                <a:solidFill>
                  <a:srgbClr val="FEB139"/>
                </a:solidFill>
                <a:cs typeface="Madani Arabic"/>
              </a:rPr>
              <a:t> </a:t>
            </a:r>
            <a:r>
              <a:rPr lang="en-US" sz="4800" dirty="0" err="1">
                <a:solidFill>
                  <a:srgbClr val="FEB139"/>
                </a:solidFill>
                <a:cs typeface="Madani Arabic"/>
              </a:rPr>
              <a:t>بعد</a:t>
            </a:r>
            <a:r>
              <a:rPr lang="en-US" sz="4800" dirty="0">
                <a:solidFill>
                  <a:srgbClr val="FEB139"/>
                </a:solidFill>
                <a:cs typeface="Madani Arabic"/>
              </a:rPr>
              <a:t> </a:t>
            </a:r>
            <a:r>
              <a:rPr lang="en-US" sz="4800" dirty="0" err="1">
                <a:solidFill>
                  <a:srgbClr val="FEB139"/>
                </a:solidFill>
                <a:cs typeface="Madani Arabic"/>
              </a:rPr>
              <a:t>الحصول</a:t>
            </a:r>
            <a:r>
              <a:rPr lang="en-US" sz="4800" dirty="0">
                <a:solidFill>
                  <a:srgbClr val="FEB139"/>
                </a:solidFill>
                <a:cs typeface="Madani Arabic"/>
              </a:rPr>
              <a:t> </a:t>
            </a:r>
            <a:r>
              <a:rPr lang="en-US" sz="4800" dirty="0" err="1">
                <a:solidFill>
                  <a:srgbClr val="FEB139"/>
                </a:solidFill>
                <a:cs typeface="Madani Arabic"/>
              </a:rPr>
              <a:t>على</a:t>
            </a:r>
            <a:r>
              <a:rPr lang="en-US" sz="4800" dirty="0">
                <a:solidFill>
                  <a:srgbClr val="FEB139"/>
                </a:solidFill>
                <a:cs typeface="Madani Arabic"/>
              </a:rPr>
              <a:t> </a:t>
            </a:r>
            <a:r>
              <a:rPr lang="en-US" sz="4800" dirty="0" err="1">
                <a:solidFill>
                  <a:srgbClr val="FEB139"/>
                </a:solidFill>
                <a:cs typeface="Madani Arabic"/>
              </a:rPr>
              <a:t>سباهي</a:t>
            </a:r>
            <a:endParaRPr lang="en-US" sz="4800" dirty="0">
              <a:solidFill>
                <a:srgbClr val="FEB139"/>
              </a:solidFill>
              <a:cs typeface="Madani Arabic"/>
            </a:endParaRPr>
          </a:p>
        </p:txBody>
      </p:sp>
      <p:sp>
        <p:nvSpPr>
          <p:cNvPr id="6" name="TextBox 6"/>
          <p:cNvSpPr txBox="1"/>
          <p:nvPr/>
        </p:nvSpPr>
        <p:spPr>
          <a:xfrm>
            <a:off x="442294" y="4965468"/>
            <a:ext cx="6695433" cy="3366371"/>
          </a:xfrm>
          <a:prstGeom prst="rect">
            <a:avLst/>
          </a:prstGeom>
        </p:spPr>
        <p:txBody>
          <a:bodyPr lIns="0" tIns="0" rIns="0" bIns="0" rtlCol="0" anchor="t">
            <a:spAutoFit/>
          </a:bodyPr>
          <a:lstStyle/>
          <a:p>
            <a:pPr algn="r">
              <a:lnSpc>
                <a:spcPts val="4378"/>
              </a:lnSpc>
            </a:pPr>
            <a:r>
              <a:rPr lang="en-US" sz="3600" dirty="0" err="1">
                <a:solidFill>
                  <a:srgbClr val="FFFFFF"/>
                </a:solidFill>
                <a:latin typeface="Madani Arabic"/>
                <a:cs typeface="Madani Arabic"/>
              </a:rPr>
              <a:t>لان</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عملائنا</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مميزين</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فإننا</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نضمن</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استرارنا</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مع</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المجمعات</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التي</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تعتمد</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من</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سباهي</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بالمتابعة</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الشهرية</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لضمان</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استمرار</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تطبيق</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المعايير</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بجودة</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عالية</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خلال</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الثلاث</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سنوات</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التالية</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وسهولة</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الحصول</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على</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اعادة</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الاعتماد</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ونقوم</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بتقديم</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هذه</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الخدمة</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بسعر</a:t>
            </a:r>
            <a:r>
              <a:rPr lang="en-US" sz="3600" dirty="0">
                <a:solidFill>
                  <a:srgbClr val="FFFFFF"/>
                </a:solidFill>
                <a:latin typeface="Madani Arabic"/>
                <a:cs typeface="Madani Arabic"/>
              </a:rPr>
              <a:t> </a:t>
            </a:r>
            <a:r>
              <a:rPr lang="en-US" sz="3600" dirty="0" err="1">
                <a:solidFill>
                  <a:srgbClr val="FFFFFF"/>
                </a:solidFill>
                <a:latin typeface="Madani Arabic"/>
                <a:cs typeface="Madani Arabic"/>
              </a:rPr>
              <a:t>رمزي</a:t>
            </a:r>
            <a:r>
              <a:rPr lang="en-US" sz="3600" dirty="0">
                <a:solidFill>
                  <a:srgbClr val="FFFFFF"/>
                </a:solidFill>
                <a:latin typeface="Madani Arabic"/>
                <a:cs typeface="Madani Arabic"/>
              </a:rPr>
              <a:t>.</a:t>
            </a:r>
          </a:p>
        </p:txBody>
      </p:sp>
      <p:sp>
        <p:nvSpPr>
          <p:cNvPr id="7" name="Freeform 7"/>
          <p:cNvSpPr/>
          <p:nvPr/>
        </p:nvSpPr>
        <p:spPr>
          <a:xfrm>
            <a:off x="2993317" y="580111"/>
            <a:ext cx="1377866" cy="1061525"/>
          </a:xfrm>
          <a:custGeom>
            <a:avLst/>
            <a:gdLst/>
            <a:ahLst/>
            <a:cxnLst/>
            <a:rect l="l" t="t" r="r" b="b"/>
            <a:pathLst>
              <a:path w="1162341" h="797903">
                <a:moveTo>
                  <a:pt x="0" y="0"/>
                </a:moveTo>
                <a:lnTo>
                  <a:pt x="1162340" y="0"/>
                </a:lnTo>
                <a:lnTo>
                  <a:pt x="1162340" y="797902"/>
                </a:lnTo>
                <a:lnTo>
                  <a:pt x="0" y="797902"/>
                </a:lnTo>
                <a:lnTo>
                  <a:pt x="0" y="0"/>
                </a:lnTo>
                <a:close/>
              </a:path>
            </a:pathLst>
          </a:custGeom>
          <a:blipFill>
            <a:blip r:embed="rId8"/>
            <a:stretch>
              <a:fillRect l="-206848"/>
            </a:stretch>
          </a:blipFill>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sp>
        <p:nvSpPr>
          <p:cNvPr id="2" name="Freeform 2"/>
          <p:cNvSpPr/>
          <p:nvPr/>
        </p:nvSpPr>
        <p:spPr>
          <a:xfrm rot="-10800000" flipV="1">
            <a:off x="2207874" y="-342896"/>
            <a:ext cx="3153412" cy="1576706"/>
          </a:xfrm>
          <a:custGeom>
            <a:avLst/>
            <a:gdLst/>
            <a:ahLst/>
            <a:cxnLst/>
            <a:rect l="l" t="t" r="r" b="b"/>
            <a:pathLst>
              <a:path w="3153412" h="1576706">
                <a:moveTo>
                  <a:pt x="0" y="1576706"/>
                </a:moveTo>
                <a:lnTo>
                  <a:pt x="3153412" y="1576706"/>
                </a:lnTo>
                <a:lnTo>
                  <a:pt x="3153412" y="0"/>
                </a:lnTo>
                <a:lnTo>
                  <a:pt x="0" y="0"/>
                </a:lnTo>
                <a:lnTo>
                  <a:pt x="0" y="157670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3161151" y="0"/>
            <a:ext cx="1233810" cy="1233810"/>
          </a:xfrm>
          <a:custGeom>
            <a:avLst/>
            <a:gdLst/>
            <a:ahLst/>
            <a:cxnLst/>
            <a:rect l="l" t="t" r="r" b="b"/>
            <a:pathLst>
              <a:path w="1233810" h="1233810">
                <a:moveTo>
                  <a:pt x="0" y="0"/>
                </a:moveTo>
                <a:lnTo>
                  <a:pt x="1233809" y="0"/>
                </a:lnTo>
                <a:lnTo>
                  <a:pt x="1233809" y="1233810"/>
                </a:lnTo>
                <a:lnTo>
                  <a:pt x="0" y="12338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flipV="1">
            <a:off x="-1512000" y="9180000"/>
            <a:ext cx="3024000" cy="1512000"/>
          </a:xfrm>
          <a:custGeom>
            <a:avLst/>
            <a:gdLst/>
            <a:ahLst/>
            <a:cxnLst/>
            <a:rect l="l" t="t" r="r" b="b"/>
            <a:pathLst>
              <a:path w="3024000" h="1512000">
                <a:moveTo>
                  <a:pt x="0" y="1512000"/>
                </a:moveTo>
                <a:lnTo>
                  <a:pt x="3024000" y="1512000"/>
                </a:lnTo>
                <a:lnTo>
                  <a:pt x="3024000" y="0"/>
                </a:lnTo>
                <a:lnTo>
                  <a:pt x="0" y="0"/>
                </a:lnTo>
                <a:lnTo>
                  <a:pt x="0" y="15120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2711450" y="307984"/>
            <a:ext cx="2057400" cy="1175121"/>
          </a:xfrm>
          <a:custGeom>
            <a:avLst/>
            <a:gdLst/>
            <a:ahLst/>
            <a:cxnLst/>
            <a:rect l="l" t="t" r="r" b="b"/>
            <a:pathLst>
              <a:path w="900035" h="617840">
                <a:moveTo>
                  <a:pt x="0" y="0"/>
                </a:moveTo>
                <a:lnTo>
                  <a:pt x="900035" y="0"/>
                </a:lnTo>
                <a:lnTo>
                  <a:pt x="900035" y="617840"/>
                </a:lnTo>
                <a:lnTo>
                  <a:pt x="0" y="617840"/>
                </a:lnTo>
                <a:lnTo>
                  <a:pt x="0" y="0"/>
                </a:lnTo>
                <a:close/>
              </a:path>
            </a:pathLst>
          </a:custGeom>
          <a:blipFill>
            <a:blip r:embed="rId8"/>
            <a:stretch>
              <a:fillRect l="-206848"/>
            </a:stretch>
          </a:blipFill>
        </p:spPr>
        <p:txBody>
          <a:bodyPr/>
          <a:lstStyle/>
          <a:p>
            <a:endParaRPr lang="en-GB"/>
          </a:p>
        </p:txBody>
      </p:sp>
      <p:sp>
        <p:nvSpPr>
          <p:cNvPr id="6" name="Freeform 6"/>
          <p:cNvSpPr/>
          <p:nvPr/>
        </p:nvSpPr>
        <p:spPr>
          <a:xfrm>
            <a:off x="313957" y="3972858"/>
            <a:ext cx="6903313" cy="3150035"/>
          </a:xfrm>
          <a:custGeom>
            <a:avLst/>
            <a:gdLst/>
            <a:ahLst/>
            <a:cxnLst/>
            <a:rect l="l" t="t" r="r" b="b"/>
            <a:pathLst>
              <a:path w="6903313" h="3150035">
                <a:moveTo>
                  <a:pt x="0" y="0"/>
                </a:moveTo>
                <a:lnTo>
                  <a:pt x="6903313" y="0"/>
                </a:lnTo>
                <a:lnTo>
                  <a:pt x="6903313" y="3150035"/>
                </a:lnTo>
                <a:lnTo>
                  <a:pt x="0" y="3150035"/>
                </a:lnTo>
                <a:lnTo>
                  <a:pt x="0" y="0"/>
                </a:lnTo>
                <a:close/>
              </a:path>
            </a:pathLst>
          </a:custGeom>
          <a:blipFill>
            <a:blip r:embed="rId9"/>
            <a:stretch>
              <a:fillRect t="-41762"/>
            </a:stretch>
          </a:blipFill>
          <a:ln w="47625" cap="sq">
            <a:solidFill>
              <a:srgbClr val="FEB139"/>
            </a:solidFill>
            <a:prstDash val="solid"/>
            <a:miter/>
          </a:ln>
        </p:spPr>
        <p:txBody>
          <a:bodyPr/>
          <a:lstStyle/>
          <a:p>
            <a:endParaRPr lang="en-GB"/>
          </a:p>
        </p:txBody>
      </p:sp>
      <p:sp>
        <p:nvSpPr>
          <p:cNvPr id="7" name="TextBox 7"/>
          <p:cNvSpPr txBox="1"/>
          <p:nvPr/>
        </p:nvSpPr>
        <p:spPr>
          <a:xfrm>
            <a:off x="518112" y="1483105"/>
            <a:ext cx="6532936" cy="2123851"/>
          </a:xfrm>
          <a:prstGeom prst="rect">
            <a:avLst/>
          </a:prstGeom>
        </p:spPr>
        <p:txBody>
          <a:bodyPr lIns="0" tIns="0" rIns="0" bIns="0" rtlCol="0" anchor="t">
            <a:spAutoFit/>
          </a:bodyPr>
          <a:lstStyle/>
          <a:p>
            <a:pPr algn="ctr">
              <a:lnSpc>
                <a:spcPts val="5612"/>
              </a:lnSpc>
            </a:pPr>
            <a:r>
              <a:rPr lang="en-US" sz="3001" dirty="0" err="1">
                <a:solidFill>
                  <a:srgbClr val="FEB139"/>
                </a:solidFill>
                <a:cs typeface="Madani Arabic"/>
              </a:rPr>
              <a:t>فرصة</a:t>
            </a:r>
            <a:r>
              <a:rPr lang="en-US" sz="3001" dirty="0">
                <a:solidFill>
                  <a:srgbClr val="FEB139"/>
                </a:solidFill>
                <a:cs typeface="Madani Arabic"/>
              </a:rPr>
              <a:t> </a:t>
            </a:r>
            <a:r>
              <a:rPr lang="en-US" sz="3001" dirty="0" err="1">
                <a:solidFill>
                  <a:srgbClr val="FEB139"/>
                </a:solidFill>
                <a:cs typeface="Madani Arabic"/>
              </a:rPr>
              <a:t>ذهبية</a:t>
            </a:r>
            <a:r>
              <a:rPr lang="en-US" sz="3001" dirty="0">
                <a:solidFill>
                  <a:srgbClr val="FEB139"/>
                </a:solidFill>
                <a:cs typeface="Madani Arabic"/>
              </a:rPr>
              <a:t> </a:t>
            </a:r>
          </a:p>
          <a:p>
            <a:pPr algn="ctr">
              <a:lnSpc>
                <a:spcPts val="5612"/>
              </a:lnSpc>
            </a:pPr>
            <a:r>
              <a:rPr lang="en-US" sz="4400" dirty="0" err="1">
                <a:solidFill>
                  <a:srgbClr val="FFFFFF"/>
                </a:solidFill>
                <a:cs typeface="Madani Arabic"/>
              </a:rPr>
              <a:t>برنامج</a:t>
            </a:r>
            <a:r>
              <a:rPr lang="en-US" sz="4400" dirty="0">
                <a:solidFill>
                  <a:srgbClr val="FFFFFF"/>
                </a:solidFill>
                <a:cs typeface="Madani Arabic"/>
              </a:rPr>
              <a:t> </a:t>
            </a:r>
            <a:r>
              <a:rPr lang="en-US" sz="4400" dirty="0" err="1">
                <a:solidFill>
                  <a:srgbClr val="FFFFFF"/>
                </a:solidFill>
                <a:cs typeface="Madani Arabic"/>
              </a:rPr>
              <a:t>توطين</a:t>
            </a:r>
            <a:r>
              <a:rPr lang="en-US" sz="4400" dirty="0">
                <a:solidFill>
                  <a:srgbClr val="FFFFFF"/>
                </a:solidFill>
                <a:cs typeface="Madani Arabic"/>
              </a:rPr>
              <a:t> </a:t>
            </a:r>
            <a:r>
              <a:rPr lang="en-US" sz="4400" dirty="0" err="1">
                <a:solidFill>
                  <a:srgbClr val="FFFFFF"/>
                </a:solidFill>
                <a:cs typeface="Madani Arabic"/>
              </a:rPr>
              <a:t>الجودة</a:t>
            </a:r>
            <a:r>
              <a:rPr lang="en-US" sz="4400" dirty="0">
                <a:solidFill>
                  <a:srgbClr val="FFFFFF"/>
                </a:solidFill>
                <a:cs typeface="Madani Arabic"/>
              </a:rPr>
              <a:t> </a:t>
            </a:r>
            <a:r>
              <a:rPr lang="en-US" sz="4400" dirty="0" err="1">
                <a:solidFill>
                  <a:srgbClr val="FFFFFF"/>
                </a:solidFill>
                <a:cs typeface="Madani Arabic"/>
              </a:rPr>
              <a:t>في</a:t>
            </a:r>
            <a:r>
              <a:rPr lang="en-US" sz="4400" dirty="0">
                <a:solidFill>
                  <a:srgbClr val="FFFFFF"/>
                </a:solidFill>
                <a:cs typeface="Madani Arabic"/>
              </a:rPr>
              <a:t> </a:t>
            </a:r>
            <a:r>
              <a:rPr lang="en-US" sz="4400" dirty="0" err="1">
                <a:solidFill>
                  <a:srgbClr val="FFFFFF"/>
                </a:solidFill>
                <a:cs typeface="Madani Arabic"/>
              </a:rPr>
              <a:t>المجمعات</a:t>
            </a:r>
            <a:r>
              <a:rPr lang="en-US" sz="4400" dirty="0">
                <a:solidFill>
                  <a:srgbClr val="FFFFFF"/>
                </a:solidFill>
                <a:cs typeface="Madani Arabic"/>
              </a:rPr>
              <a:t> </a:t>
            </a:r>
            <a:r>
              <a:rPr lang="en-US" sz="4400" dirty="0" err="1">
                <a:solidFill>
                  <a:srgbClr val="FFFFFF"/>
                </a:solidFill>
                <a:cs typeface="Madani Arabic"/>
              </a:rPr>
              <a:t>الطبية</a:t>
            </a:r>
            <a:endParaRPr lang="en-US" sz="4400" dirty="0">
              <a:solidFill>
                <a:srgbClr val="FFFFFF"/>
              </a:solidFill>
              <a:cs typeface="Madani Arab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sp>
        <p:nvSpPr>
          <p:cNvPr id="2" name="Freeform 2"/>
          <p:cNvSpPr/>
          <p:nvPr/>
        </p:nvSpPr>
        <p:spPr>
          <a:xfrm rot="-10800000" flipV="1">
            <a:off x="2207874" y="-342896"/>
            <a:ext cx="3153412" cy="1576706"/>
          </a:xfrm>
          <a:custGeom>
            <a:avLst/>
            <a:gdLst/>
            <a:ahLst/>
            <a:cxnLst/>
            <a:rect l="l" t="t" r="r" b="b"/>
            <a:pathLst>
              <a:path w="3153412" h="1576706">
                <a:moveTo>
                  <a:pt x="0" y="1576706"/>
                </a:moveTo>
                <a:lnTo>
                  <a:pt x="3153412" y="1576706"/>
                </a:lnTo>
                <a:lnTo>
                  <a:pt x="3153412" y="0"/>
                </a:lnTo>
                <a:lnTo>
                  <a:pt x="0" y="0"/>
                </a:lnTo>
                <a:lnTo>
                  <a:pt x="0" y="157670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3161151" y="0"/>
            <a:ext cx="1233810" cy="1233810"/>
          </a:xfrm>
          <a:custGeom>
            <a:avLst/>
            <a:gdLst/>
            <a:ahLst/>
            <a:cxnLst/>
            <a:rect l="l" t="t" r="r" b="b"/>
            <a:pathLst>
              <a:path w="1233810" h="1233810">
                <a:moveTo>
                  <a:pt x="0" y="0"/>
                </a:moveTo>
                <a:lnTo>
                  <a:pt x="1233809" y="0"/>
                </a:lnTo>
                <a:lnTo>
                  <a:pt x="1233809" y="1233810"/>
                </a:lnTo>
                <a:lnTo>
                  <a:pt x="0" y="12338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flipV="1">
            <a:off x="-1512000" y="9180000"/>
            <a:ext cx="3024000" cy="1512000"/>
          </a:xfrm>
          <a:custGeom>
            <a:avLst/>
            <a:gdLst/>
            <a:ahLst/>
            <a:cxnLst/>
            <a:rect l="l" t="t" r="r" b="b"/>
            <a:pathLst>
              <a:path w="3024000" h="1512000">
                <a:moveTo>
                  <a:pt x="0" y="1512000"/>
                </a:moveTo>
                <a:lnTo>
                  <a:pt x="3024000" y="1512000"/>
                </a:lnTo>
                <a:lnTo>
                  <a:pt x="3024000" y="0"/>
                </a:lnTo>
                <a:lnTo>
                  <a:pt x="0" y="0"/>
                </a:lnTo>
                <a:lnTo>
                  <a:pt x="0" y="15120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2207875" y="307984"/>
            <a:ext cx="2187086" cy="1175120"/>
          </a:xfrm>
          <a:custGeom>
            <a:avLst/>
            <a:gdLst/>
            <a:ahLst/>
            <a:cxnLst/>
            <a:rect l="l" t="t" r="r" b="b"/>
            <a:pathLst>
              <a:path w="900035" h="617840">
                <a:moveTo>
                  <a:pt x="0" y="0"/>
                </a:moveTo>
                <a:lnTo>
                  <a:pt x="900035" y="0"/>
                </a:lnTo>
                <a:lnTo>
                  <a:pt x="900035" y="617840"/>
                </a:lnTo>
                <a:lnTo>
                  <a:pt x="0" y="617840"/>
                </a:lnTo>
                <a:lnTo>
                  <a:pt x="0" y="0"/>
                </a:lnTo>
                <a:close/>
              </a:path>
            </a:pathLst>
          </a:custGeom>
          <a:blipFill>
            <a:blip r:embed="rId8"/>
            <a:stretch>
              <a:fillRect l="-206848"/>
            </a:stretch>
          </a:blipFill>
        </p:spPr>
        <p:txBody>
          <a:bodyPr/>
          <a:lstStyle/>
          <a:p>
            <a:endParaRPr lang="en-GB"/>
          </a:p>
        </p:txBody>
      </p:sp>
      <p:sp>
        <p:nvSpPr>
          <p:cNvPr id="7" name="TextBox 7"/>
          <p:cNvSpPr txBox="1"/>
          <p:nvPr/>
        </p:nvSpPr>
        <p:spPr>
          <a:xfrm>
            <a:off x="518112" y="1483105"/>
            <a:ext cx="6532936" cy="9215471"/>
          </a:xfrm>
          <a:prstGeom prst="rect">
            <a:avLst/>
          </a:prstGeom>
        </p:spPr>
        <p:txBody>
          <a:bodyPr lIns="0" tIns="0" rIns="0" bIns="0" rtlCol="0" anchor="t">
            <a:spAutoFit/>
          </a:bodyPr>
          <a:lstStyle/>
          <a:p>
            <a:pPr algn="ctr">
              <a:lnSpc>
                <a:spcPts val="5612"/>
              </a:lnSpc>
            </a:pPr>
            <a:r>
              <a:rPr lang="en-US" dirty="0" err="1">
                <a:highlight>
                  <a:srgbClr val="C0C0C0"/>
                </a:highlight>
              </a:rPr>
              <a:t>تطبيق</a:t>
            </a:r>
            <a:r>
              <a:rPr lang="en-US" dirty="0">
                <a:highlight>
                  <a:srgbClr val="C0C0C0"/>
                </a:highlight>
              </a:rPr>
              <a:t> </a:t>
            </a:r>
            <a:r>
              <a:rPr lang="ar-SA" dirty="0">
                <a:highlight>
                  <a:srgbClr val="C0C0C0"/>
                </a:highlight>
              </a:rPr>
              <a:t>توطين </a:t>
            </a:r>
            <a:r>
              <a:rPr lang="en-US" dirty="0">
                <a:highlight>
                  <a:srgbClr val="C0C0C0"/>
                </a:highlight>
              </a:rPr>
              <a:t> </a:t>
            </a:r>
            <a:r>
              <a:rPr lang="en-US" dirty="0" err="1">
                <a:highlight>
                  <a:srgbClr val="C0C0C0"/>
                </a:highlight>
              </a:rPr>
              <a:t>الجودة</a:t>
            </a:r>
            <a:r>
              <a:rPr lang="en-US" dirty="0">
                <a:highlight>
                  <a:srgbClr val="C0C0C0"/>
                </a:highlight>
              </a:rPr>
              <a:t> </a:t>
            </a:r>
            <a:r>
              <a:rPr lang="en-US" dirty="0" err="1">
                <a:highlight>
                  <a:srgbClr val="C0C0C0"/>
                </a:highlight>
              </a:rPr>
              <a:t>الشاملة</a:t>
            </a:r>
            <a:r>
              <a:rPr lang="en-US" dirty="0">
                <a:highlight>
                  <a:srgbClr val="C0C0C0"/>
                </a:highlight>
              </a:rPr>
              <a:t> </a:t>
            </a:r>
            <a:r>
              <a:rPr lang="en-US" dirty="0" err="1">
                <a:highlight>
                  <a:srgbClr val="C0C0C0"/>
                </a:highlight>
              </a:rPr>
              <a:t>بأسعار</a:t>
            </a:r>
            <a:r>
              <a:rPr lang="en-US" dirty="0">
                <a:highlight>
                  <a:srgbClr val="C0C0C0"/>
                </a:highlight>
              </a:rPr>
              <a:t> </a:t>
            </a:r>
            <a:r>
              <a:rPr lang="en-US" dirty="0" err="1">
                <a:highlight>
                  <a:srgbClr val="C0C0C0"/>
                </a:highlight>
              </a:rPr>
              <a:t>مناسبة</a:t>
            </a:r>
            <a:r>
              <a:rPr lang="en-US" dirty="0">
                <a:highlight>
                  <a:srgbClr val="C0C0C0"/>
                </a:highlight>
              </a:rPr>
              <a:t> </a:t>
            </a:r>
            <a:r>
              <a:rPr lang="en-US" dirty="0" err="1">
                <a:highlight>
                  <a:srgbClr val="C0C0C0"/>
                </a:highlight>
              </a:rPr>
              <a:t>للجميع</a:t>
            </a:r>
            <a:endParaRPr lang="ar-SA" dirty="0">
              <a:highlight>
                <a:srgbClr val="C0C0C0"/>
              </a:highlight>
            </a:endParaRPr>
          </a:p>
          <a:p>
            <a:pPr algn="ctr">
              <a:lnSpc>
                <a:spcPts val="5612"/>
              </a:lnSpc>
            </a:pPr>
            <a:r>
              <a:rPr lang="ar-SA" dirty="0">
                <a:highlight>
                  <a:srgbClr val="C0C0C0"/>
                </a:highlight>
              </a:rPr>
              <a:t>لية تنفيذ برنامج توطين الجودة الشامل السنوي (الزيارات الشهرية):١. الشهر الاول زيارة المجمع الطبي وإعطاء تقرير فني للمبنى بما يتوافق مع معايير سباهي وعلى المجمع تنفيذ التوصيات ابتداء من هذا الشهر. ٢. تجميع المعلومات المطلوبة لعمل تحليل معايير الفجوة </a:t>
            </a:r>
            <a:r>
              <a:rPr lang="en-GB" dirty="0">
                <a:highlight>
                  <a:srgbClr val="C0C0C0"/>
                </a:highlight>
              </a:rPr>
              <a:t>Gap analysis (</a:t>
            </a:r>
            <a:r>
              <a:rPr lang="ar-SA" dirty="0">
                <a:highlight>
                  <a:srgbClr val="C0C0C0"/>
                </a:highlight>
              </a:rPr>
              <a:t>لدراسة الواقع الذي يعيشه المجمع والمأمول والمخطط له واغلاق هذه الفجوة الحاصلة بالمقترحات المناسبة)   ٣. تنفيذ معايير سباهي حسب آلية التنفيذ </a:t>
            </a:r>
            <a:r>
              <a:rPr lang="ar-SA" dirty="0" err="1">
                <a:highlight>
                  <a:srgbClr val="C0C0C0"/>
                </a:highlight>
              </a:rPr>
              <a:t>المعلنه</a:t>
            </a:r>
            <a:r>
              <a:rPr lang="ar-SA" dirty="0">
                <a:highlight>
                  <a:srgbClr val="C0C0C0"/>
                </a:highlight>
              </a:rPr>
              <a:t> سابقاً.٣. </a:t>
            </a:r>
            <a:r>
              <a:rPr lang="ar-SA" dirty="0" err="1">
                <a:highlight>
                  <a:srgbClr val="C0C0C0"/>
                </a:highlight>
              </a:rPr>
              <a:t>الزياره</a:t>
            </a:r>
            <a:r>
              <a:rPr lang="ar-SA" dirty="0">
                <a:highlight>
                  <a:srgbClr val="C0C0C0"/>
                </a:highlight>
              </a:rPr>
              <a:t> الشهرية لمتابعة كل ما تم شرحه وتنفيذ المخطط له و تطبيقه على ارض الواقع.  ٤. في الشهر الاخير نقوم بتنفيذ  </a:t>
            </a:r>
            <a:r>
              <a:rPr lang="en-GB" dirty="0">
                <a:highlight>
                  <a:srgbClr val="C0C0C0"/>
                </a:highlight>
              </a:rPr>
              <a:t>Mock survey</a:t>
            </a:r>
            <a:r>
              <a:rPr lang="ar-SA" dirty="0">
                <a:highlight>
                  <a:srgbClr val="C0C0C0"/>
                </a:highlight>
              </a:rPr>
              <a:t>وهو المسح الميداني التجريبي والوهمي للتأكد ان كل معايير الجودة تم تطبيقها على أرض الواقع ومتابعتها لضمان توطين الجودة. ٥. في حال طلب العميل دراسة الجدوى الاقتصادية يكون سعرها مستقل وتحسب بنصف قيمة التنفيذ حسب تسعيرة مكتبنا. الجانب المالي:١.الاسعار قابله </a:t>
            </a:r>
            <a:r>
              <a:rPr lang="ar-SA" dirty="0" err="1">
                <a:highlight>
                  <a:srgbClr val="C0C0C0"/>
                </a:highlight>
              </a:rPr>
              <a:t>للمفاوضه</a:t>
            </a:r>
            <a:r>
              <a:rPr lang="ar-SA" dirty="0">
                <a:highlight>
                  <a:srgbClr val="C0C0C0"/>
                </a:highlight>
              </a:rPr>
              <a:t>. ٢. دفعه اولى عبارة عن ٥٠% من قيمة العقد قبل بدايته.٣. الدفعة الثانية بعد مرور نصف فترة العقد. </a:t>
            </a:r>
            <a:endParaRPr lang="en-US" dirty="0">
              <a:highlight>
                <a:srgbClr val="C0C0C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160371" y="6355799"/>
            <a:ext cx="9256339" cy="8672403"/>
            <a:chOff x="0" y="0"/>
            <a:chExt cx="660400" cy="618739"/>
          </a:xfrm>
        </p:grpSpPr>
        <p:sp>
          <p:nvSpPr>
            <p:cNvPr id="3" name="Freeform 3"/>
            <p:cNvSpPr/>
            <p:nvPr/>
          </p:nvSpPr>
          <p:spPr>
            <a:xfrm>
              <a:off x="0" y="0"/>
              <a:ext cx="660400" cy="618739"/>
            </a:xfrm>
            <a:custGeom>
              <a:avLst/>
              <a:gdLst/>
              <a:ahLst/>
              <a:cxnLst/>
              <a:rect l="l" t="t" r="r" b="b"/>
              <a:pathLst>
                <a:path w="660400" h="618739">
                  <a:moveTo>
                    <a:pt x="220252" y="599670"/>
                  </a:moveTo>
                  <a:cubicBezTo>
                    <a:pt x="254109" y="611183"/>
                    <a:pt x="292600" y="618739"/>
                    <a:pt x="330378" y="618739"/>
                  </a:cubicBezTo>
                  <a:cubicBezTo>
                    <a:pt x="368157" y="618739"/>
                    <a:pt x="404509" y="612262"/>
                    <a:pt x="438009" y="600748"/>
                  </a:cubicBezTo>
                  <a:cubicBezTo>
                    <a:pt x="438723" y="600388"/>
                    <a:pt x="439435" y="600388"/>
                    <a:pt x="440148" y="600029"/>
                  </a:cubicBezTo>
                  <a:cubicBezTo>
                    <a:pt x="565955" y="553974"/>
                    <a:pt x="658618" y="432360"/>
                    <a:pt x="660400" y="294547"/>
                  </a:cubicBezTo>
                  <a:lnTo>
                    <a:pt x="660400" y="0"/>
                  </a:lnTo>
                  <a:lnTo>
                    <a:pt x="0" y="0"/>
                  </a:lnTo>
                  <a:lnTo>
                    <a:pt x="0" y="294329"/>
                  </a:lnTo>
                  <a:cubicBezTo>
                    <a:pt x="1782" y="433079"/>
                    <a:pt x="93019" y="554694"/>
                    <a:pt x="220252" y="599670"/>
                  </a:cubicBezTo>
                  <a:close/>
                </a:path>
              </a:pathLst>
            </a:custGeom>
            <a:solidFill>
              <a:srgbClr val="FEB139"/>
            </a:solidFill>
          </p:spPr>
          <p:txBody>
            <a:bodyPr/>
            <a:lstStyle/>
            <a:p>
              <a:endParaRPr lang="en-GB"/>
            </a:p>
          </p:txBody>
        </p:sp>
        <p:sp>
          <p:nvSpPr>
            <p:cNvPr id="4" name="TextBox 4"/>
            <p:cNvSpPr txBox="1"/>
            <p:nvPr/>
          </p:nvSpPr>
          <p:spPr>
            <a:xfrm>
              <a:off x="0" y="-28575"/>
              <a:ext cx="660400" cy="520314"/>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rot="-5400000" flipH="1" flipV="1">
            <a:off x="5909214" y="-1652852"/>
            <a:ext cx="3301572" cy="3305704"/>
          </a:xfrm>
          <a:custGeom>
            <a:avLst/>
            <a:gdLst/>
            <a:ahLst/>
            <a:cxnLst/>
            <a:rect l="l" t="t" r="r" b="b"/>
            <a:pathLst>
              <a:path w="3301572" h="3305704">
                <a:moveTo>
                  <a:pt x="3301572" y="3305704"/>
                </a:moveTo>
                <a:lnTo>
                  <a:pt x="0" y="3305704"/>
                </a:lnTo>
                <a:lnTo>
                  <a:pt x="0" y="0"/>
                </a:lnTo>
                <a:lnTo>
                  <a:pt x="3301572" y="0"/>
                </a:lnTo>
                <a:lnTo>
                  <a:pt x="3301572" y="330570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948109" y="3082265"/>
            <a:ext cx="5663781" cy="1267065"/>
          </a:xfrm>
          <a:custGeom>
            <a:avLst/>
            <a:gdLst/>
            <a:ahLst/>
            <a:cxnLst/>
            <a:rect l="l" t="t" r="r" b="b"/>
            <a:pathLst>
              <a:path w="5663781" h="1267065">
                <a:moveTo>
                  <a:pt x="0" y="0"/>
                </a:moveTo>
                <a:lnTo>
                  <a:pt x="5663782" y="0"/>
                </a:lnTo>
                <a:lnTo>
                  <a:pt x="5663782" y="1267065"/>
                </a:lnTo>
                <a:lnTo>
                  <a:pt x="0" y="1267065"/>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756000" y="7284221"/>
            <a:ext cx="1440121" cy="407670"/>
          </a:xfrm>
          <a:prstGeom prst="rect">
            <a:avLst/>
          </a:prstGeom>
        </p:spPr>
        <p:txBody>
          <a:bodyPr lIns="0" tIns="0" rIns="0" bIns="0" rtlCol="0" anchor="t">
            <a:spAutoFit/>
          </a:bodyPr>
          <a:lstStyle/>
          <a:p>
            <a:pPr algn="just">
              <a:lnSpc>
                <a:spcPts val="1680"/>
              </a:lnSpc>
            </a:pPr>
            <a:r>
              <a:rPr lang="en-US" sz="1200">
                <a:solidFill>
                  <a:srgbClr val="153462"/>
                </a:solidFill>
                <a:latin typeface="Montserrat Ultra-Bold"/>
              </a:rPr>
              <a:t>0554443466</a:t>
            </a:r>
          </a:p>
          <a:p>
            <a:pPr algn="just">
              <a:lnSpc>
                <a:spcPts val="1680"/>
              </a:lnSpc>
            </a:pPr>
            <a:endParaRPr lang="en-US" sz="1200">
              <a:solidFill>
                <a:srgbClr val="153462"/>
              </a:solidFill>
              <a:latin typeface="Montserrat Ultra-Bold"/>
            </a:endParaRPr>
          </a:p>
        </p:txBody>
      </p:sp>
      <p:sp>
        <p:nvSpPr>
          <p:cNvPr id="8" name="TextBox 8"/>
          <p:cNvSpPr txBox="1"/>
          <p:nvPr/>
        </p:nvSpPr>
        <p:spPr>
          <a:xfrm>
            <a:off x="648000" y="8076085"/>
            <a:ext cx="3255243" cy="407670"/>
          </a:xfrm>
          <a:prstGeom prst="rect">
            <a:avLst/>
          </a:prstGeom>
        </p:spPr>
        <p:txBody>
          <a:bodyPr lIns="0" tIns="0" rIns="0" bIns="0" rtlCol="0" anchor="t">
            <a:spAutoFit/>
          </a:bodyPr>
          <a:lstStyle/>
          <a:p>
            <a:pPr algn="ctr">
              <a:lnSpc>
                <a:spcPts val="1680"/>
              </a:lnSpc>
            </a:pPr>
            <a:r>
              <a:rPr lang="en-US" sz="1200">
                <a:solidFill>
                  <a:srgbClr val="153462"/>
                </a:solidFill>
                <a:latin typeface="Montserrat Ultra-Bold"/>
              </a:rPr>
              <a:t>ALMOHAMMADIOFFICE@GMAIL.COM</a:t>
            </a:r>
          </a:p>
          <a:p>
            <a:pPr algn="ctr">
              <a:lnSpc>
                <a:spcPts val="1680"/>
              </a:lnSpc>
            </a:pPr>
            <a:endParaRPr lang="en-US" sz="1200">
              <a:solidFill>
                <a:srgbClr val="153462"/>
              </a:solidFill>
              <a:latin typeface="Montserrat Ultra-Bold"/>
            </a:endParaRPr>
          </a:p>
        </p:txBody>
      </p:sp>
      <p:sp>
        <p:nvSpPr>
          <p:cNvPr id="9" name="TextBox 9"/>
          <p:cNvSpPr txBox="1"/>
          <p:nvPr/>
        </p:nvSpPr>
        <p:spPr>
          <a:xfrm>
            <a:off x="756000" y="8814395"/>
            <a:ext cx="2414898" cy="198120"/>
          </a:xfrm>
          <a:prstGeom prst="rect">
            <a:avLst/>
          </a:prstGeom>
        </p:spPr>
        <p:txBody>
          <a:bodyPr lIns="0" tIns="0" rIns="0" bIns="0" rtlCol="0" anchor="t">
            <a:spAutoFit/>
          </a:bodyPr>
          <a:lstStyle/>
          <a:p>
            <a:pPr algn="just">
              <a:lnSpc>
                <a:spcPts val="1680"/>
              </a:lnSpc>
            </a:pPr>
            <a:r>
              <a:rPr lang="en-US" sz="1200">
                <a:solidFill>
                  <a:srgbClr val="153462"/>
                </a:solidFill>
                <a:latin typeface="Montserrat Ultra-Bold"/>
              </a:rPr>
              <a:t>samohmdi.com</a:t>
            </a:r>
          </a:p>
        </p:txBody>
      </p:sp>
      <p:sp>
        <p:nvSpPr>
          <p:cNvPr id="10" name="TextBox 10"/>
          <p:cNvSpPr txBox="1"/>
          <p:nvPr/>
        </p:nvSpPr>
        <p:spPr>
          <a:xfrm>
            <a:off x="756000" y="9364940"/>
            <a:ext cx="5398966" cy="426720"/>
          </a:xfrm>
          <a:prstGeom prst="rect">
            <a:avLst/>
          </a:prstGeom>
        </p:spPr>
        <p:txBody>
          <a:bodyPr lIns="0" tIns="0" rIns="0" bIns="0" rtlCol="0" anchor="t">
            <a:spAutoFit/>
          </a:bodyPr>
          <a:lstStyle/>
          <a:p>
            <a:pPr>
              <a:lnSpc>
                <a:spcPts val="1680"/>
              </a:lnSpc>
            </a:pPr>
            <a:endParaRPr/>
          </a:p>
          <a:p>
            <a:pPr>
              <a:lnSpc>
                <a:spcPts val="1680"/>
              </a:lnSpc>
            </a:pPr>
            <a:r>
              <a:rPr lang="en-US" sz="1200">
                <a:solidFill>
                  <a:srgbClr val="153462"/>
                </a:solidFill>
                <a:latin typeface="Madani Arabic"/>
                <a:cs typeface="Madani Arabic"/>
              </a:rPr>
              <a:t>الرياض 13325 8306 – حي الياسمين - طريق الملك سلمان – مجمع العجلان بلازا</a:t>
            </a:r>
          </a:p>
        </p:txBody>
      </p:sp>
      <p:sp>
        <p:nvSpPr>
          <p:cNvPr id="11" name="TextBox 11"/>
          <p:cNvSpPr txBox="1"/>
          <p:nvPr/>
        </p:nvSpPr>
        <p:spPr>
          <a:xfrm>
            <a:off x="756000" y="6894702"/>
            <a:ext cx="990208" cy="306705"/>
          </a:xfrm>
          <a:prstGeom prst="rect">
            <a:avLst/>
          </a:prstGeom>
        </p:spPr>
        <p:txBody>
          <a:bodyPr lIns="0" tIns="0" rIns="0" bIns="0" rtlCol="0" anchor="t">
            <a:spAutoFit/>
          </a:bodyPr>
          <a:lstStyle/>
          <a:p>
            <a:pPr algn="just">
              <a:lnSpc>
                <a:spcPts val="2520"/>
              </a:lnSpc>
            </a:pPr>
            <a:r>
              <a:rPr lang="en-US" sz="1800">
                <a:solidFill>
                  <a:srgbClr val="FFFFFF"/>
                </a:solidFill>
                <a:latin typeface="Montserrat"/>
              </a:rPr>
              <a:t>Phone</a:t>
            </a:r>
          </a:p>
        </p:txBody>
      </p:sp>
      <p:sp>
        <p:nvSpPr>
          <p:cNvPr id="12" name="TextBox 12"/>
          <p:cNvSpPr txBox="1"/>
          <p:nvPr/>
        </p:nvSpPr>
        <p:spPr>
          <a:xfrm>
            <a:off x="756000" y="7683655"/>
            <a:ext cx="990208" cy="306705"/>
          </a:xfrm>
          <a:prstGeom prst="rect">
            <a:avLst/>
          </a:prstGeom>
        </p:spPr>
        <p:txBody>
          <a:bodyPr lIns="0" tIns="0" rIns="0" bIns="0" rtlCol="0" anchor="t">
            <a:spAutoFit/>
          </a:bodyPr>
          <a:lstStyle/>
          <a:p>
            <a:pPr algn="just">
              <a:lnSpc>
                <a:spcPts val="2520"/>
              </a:lnSpc>
            </a:pPr>
            <a:r>
              <a:rPr lang="en-US" sz="1800">
                <a:solidFill>
                  <a:srgbClr val="FFFFFF"/>
                </a:solidFill>
                <a:latin typeface="Montserrat"/>
              </a:rPr>
              <a:t>Mail</a:t>
            </a:r>
          </a:p>
        </p:txBody>
      </p:sp>
      <p:sp>
        <p:nvSpPr>
          <p:cNvPr id="13" name="TextBox 13"/>
          <p:cNvSpPr txBox="1"/>
          <p:nvPr/>
        </p:nvSpPr>
        <p:spPr>
          <a:xfrm>
            <a:off x="756000" y="8462165"/>
            <a:ext cx="990208" cy="306705"/>
          </a:xfrm>
          <a:prstGeom prst="rect">
            <a:avLst/>
          </a:prstGeom>
        </p:spPr>
        <p:txBody>
          <a:bodyPr lIns="0" tIns="0" rIns="0" bIns="0" rtlCol="0" anchor="t">
            <a:spAutoFit/>
          </a:bodyPr>
          <a:lstStyle/>
          <a:p>
            <a:pPr algn="just">
              <a:lnSpc>
                <a:spcPts val="2520"/>
              </a:lnSpc>
            </a:pPr>
            <a:r>
              <a:rPr lang="en-US" sz="1800">
                <a:solidFill>
                  <a:srgbClr val="FFFFFF"/>
                </a:solidFill>
                <a:latin typeface="Montserrat"/>
              </a:rPr>
              <a:t>Site</a:t>
            </a:r>
          </a:p>
        </p:txBody>
      </p:sp>
      <p:sp>
        <p:nvSpPr>
          <p:cNvPr id="14" name="TextBox 14"/>
          <p:cNvSpPr txBox="1"/>
          <p:nvPr/>
        </p:nvSpPr>
        <p:spPr>
          <a:xfrm>
            <a:off x="756000" y="9240675"/>
            <a:ext cx="990208" cy="306705"/>
          </a:xfrm>
          <a:prstGeom prst="rect">
            <a:avLst/>
          </a:prstGeom>
        </p:spPr>
        <p:txBody>
          <a:bodyPr lIns="0" tIns="0" rIns="0" bIns="0" rtlCol="0" anchor="t">
            <a:spAutoFit/>
          </a:bodyPr>
          <a:lstStyle/>
          <a:p>
            <a:pPr algn="just">
              <a:lnSpc>
                <a:spcPts val="2520"/>
              </a:lnSpc>
            </a:pPr>
            <a:r>
              <a:rPr lang="en-US" sz="1800">
                <a:solidFill>
                  <a:srgbClr val="FFFFFF"/>
                </a:solidFill>
                <a:latin typeface="Montserrat"/>
              </a:rPr>
              <a:t>Address</a:t>
            </a:r>
          </a:p>
        </p:txBody>
      </p:sp>
      <p:sp>
        <p:nvSpPr>
          <p:cNvPr id="15" name="TextBox 15"/>
          <p:cNvSpPr txBox="1"/>
          <p:nvPr/>
        </p:nvSpPr>
        <p:spPr>
          <a:xfrm>
            <a:off x="268611" y="6215251"/>
            <a:ext cx="1477596" cy="450850"/>
          </a:xfrm>
          <a:prstGeom prst="rect">
            <a:avLst/>
          </a:prstGeom>
        </p:spPr>
        <p:txBody>
          <a:bodyPr lIns="0" tIns="0" rIns="0" bIns="0" rtlCol="0" anchor="t">
            <a:spAutoFit/>
          </a:bodyPr>
          <a:lstStyle/>
          <a:p>
            <a:pPr algn="just">
              <a:lnSpc>
                <a:spcPts val="3499"/>
              </a:lnSpc>
            </a:pPr>
            <a:r>
              <a:rPr lang="en-US" sz="2499">
                <a:solidFill>
                  <a:srgbClr val="FFFFFF"/>
                </a:solidFill>
                <a:cs typeface="Madani Arabic"/>
              </a:rPr>
              <a:t>للتواصل</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5909214" y="-1652852"/>
            <a:ext cx="3301572" cy="3305704"/>
          </a:xfrm>
          <a:custGeom>
            <a:avLst/>
            <a:gdLst/>
            <a:ahLst/>
            <a:cxnLst/>
            <a:rect l="l" t="t" r="r" b="b"/>
            <a:pathLst>
              <a:path w="3301572" h="3305704">
                <a:moveTo>
                  <a:pt x="3301572" y="3305704"/>
                </a:moveTo>
                <a:lnTo>
                  <a:pt x="0" y="3305704"/>
                </a:lnTo>
                <a:lnTo>
                  <a:pt x="0" y="0"/>
                </a:lnTo>
                <a:lnTo>
                  <a:pt x="3301572" y="0"/>
                </a:lnTo>
                <a:lnTo>
                  <a:pt x="3301572" y="330570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89811" y="-102302"/>
            <a:ext cx="7649811" cy="10794302"/>
          </a:xfrm>
          <a:custGeom>
            <a:avLst/>
            <a:gdLst/>
            <a:ahLst/>
            <a:cxnLst/>
            <a:rect l="l" t="t" r="r" b="b"/>
            <a:pathLst>
              <a:path w="7649811" h="10794302">
                <a:moveTo>
                  <a:pt x="0" y="0"/>
                </a:moveTo>
                <a:lnTo>
                  <a:pt x="7649811" y="0"/>
                </a:lnTo>
                <a:lnTo>
                  <a:pt x="7649811" y="10794302"/>
                </a:lnTo>
                <a:lnTo>
                  <a:pt x="0" y="10794302"/>
                </a:lnTo>
                <a:lnTo>
                  <a:pt x="0" y="0"/>
                </a:lnTo>
                <a:close/>
              </a:path>
            </a:pathLst>
          </a:custGeom>
          <a:blipFill>
            <a:blip r:embed="rId4">
              <a:alphaModFix amt="57000"/>
            </a:blip>
            <a:stretch>
              <a:fillRect l="-58071" r="-59633"/>
            </a:stretch>
          </a:blipFill>
        </p:spPr>
        <p:txBody>
          <a:bodyPr/>
          <a:lstStyle/>
          <a:p>
            <a:r>
              <a:rPr lang="en-US" dirty="0" err="1">
                <a:solidFill>
                  <a:srgbClr val="FFFFFF"/>
                </a:solidFill>
                <a:latin typeface="Madani Arabic"/>
                <a:cs typeface="Madani Arabic"/>
              </a:rPr>
              <a:t>يحميني</a:t>
            </a:r>
            <a:endParaRPr lang="en-GB" dirty="0"/>
          </a:p>
        </p:txBody>
      </p:sp>
      <p:sp>
        <p:nvSpPr>
          <p:cNvPr id="4" name="Freeform 4"/>
          <p:cNvSpPr/>
          <p:nvPr/>
        </p:nvSpPr>
        <p:spPr>
          <a:xfrm>
            <a:off x="1588658" y="9083323"/>
            <a:ext cx="4382684" cy="980466"/>
          </a:xfrm>
          <a:custGeom>
            <a:avLst/>
            <a:gdLst/>
            <a:ahLst/>
            <a:cxnLst/>
            <a:rect l="l" t="t" r="r" b="b"/>
            <a:pathLst>
              <a:path w="4382684" h="980466">
                <a:moveTo>
                  <a:pt x="0" y="0"/>
                </a:moveTo>
                <a:lnTo>
                  <a:pt x="4382684" y="0"/>
                </a:lnTo>
                <a:lnTo>
                  <a:pt x="4382684" y="980467"/>
                </a:lnTo>
                <a:lnTo>
                  <a:pt x="0" y="980467"/>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89811" y="1393611"/>
            <a:ext cx="7646311" cy="3047886"/>
          </a:xfrm>
          <a:prstGeom prst="rect">
            <a:avLst/>
          </a:prstGeom>
        </p:spPr>
        <p:txBody>
          <a:bodyPr wrap="square" lIns="0" tIns="0" rIns="0" bIns="0" rtlCol="0" anchor="t">
            <a:spAutoFit/>
          </a:bodyPr>
          <a:lstStyle/>
          <a:p>
            <a:pPr algn="ctr">
              <a:lnSpc>
                <a:spcPts val="6048"/>
              </a:lnSpc>
            </a:pPr>
            <a:endParaRPr lang="ar-SA" sz="4800" dirty="0">
              <a:solidFill>
                <a:srgbClr val="FFFFFF"/>
              </a:solidFill>
              <a:latin typeface="Madani Arabic"/>
              <a:cs typeface="Madani Arabic"/>
            </a:endParaRPr>
          </a:p>
          <a:p>
            <a:pPr algn="ctr">
              <a:lnSpc>
                <a:spcPts val="6048"/>
              </a:lnSpc>
            </a:pPr>
            <a:r>
              <a:rPr lang="ar-SA" sz="4800" dirty="0">
                <a:solidFill>
                  <a:srgbClr val="FFFFFF"/>
                </a:solidFill>
                <a:latin typeface="Madani Arabic"/>
                <a:cs typeface="Madani Arabic"/>
              </a:rPr>
              <a:t>لا أخاف عثرات الطريق فالله يحميني</a:t>
            </a:r>
          </a:p>
          <a:p>
            <a:pPr algn="ctr">
              <a:lnSpc>
                <a:spcPts val="6048"/>
              </a:lnSpc>
            </a:pPr>
            <a:r>
              <a:rPr lang="ar-SA" sz="4800" dirty="0">
                <a:solidFill>
                  <a:srgbClr val="FFFFFF"/>
                </a:solidFill>
                <a:latin typeface="Madani Arabic"/>
                <a:cs typeface="Madani Arabic"/>
              </a:rPr>
              <a:t>طموحي عنان السماء</a:t>
            </a:r>
          </a:p>
          <a:p>
            <a:pPr algn="ctr">
              <a:lnSpc>
                <a:spcPts val="6048"/>
              </a:lnSpc>
            </a:pPr>
            <a:r>
              <a:rPr lang="ar-SA" sz="4800" dirty="0">
                <a:solidFill>
                  <a:srgbClr val="FFFFFF"/>
                </a:solidFill>
                <a:latin typeface="Madani Arabic"/>
                <a:cs typeface="Madani Arabic"/>
              </a:rPr>
              <a:t>غدا تشرق </a:t>
            </a:r>
            <a:r>
              <a:rPr lang="en-US" sz="4800" dirty="0">
                <a:solidFill>
                  <a:srgbClr val="FFFFFF"/>
                </a:solidFill>
                <a:latin typeface="Madani Arabic"/>
                <a:cs typeface="Madani Arabic"/>
              </a:rPr>
              <a:t>الشمس</a:t>
            </a:r>
          </a:p>
        </p:txBody>
      </p:sp>
      <p:sp>
        <p:nvSpPr>
          <p:cNvPr id="6" name="Freeform 6"/>
          <p:cNvSpPr/>
          <p:nvPr/>
        </p:nvSpPr>
        <p:spPr>
          <a:xfrm flipV="1">
            <a:off x="-1512000" y="9180000"/>
            <a:ext cx="3024000" cy="1512000"/>
          </a:xfrm>
          <a:custGeom>
            <a:avLst/>
            <a:gdLst/>
            <a:ahLst/>
            <a:cxnLst/>
            <a:rect l="l" t="t" r="r" b="b"/>
            <a:pathLst>
              <a:path w="3024000" h="1512000">
                <a:moveTo>
                  <a:pt x="0" y="1512000"/>
                </a:moveTo>
                <a:lnTo>
                  <a:pt x="3024000" y="1512000"/>
                </a:lnTo>
                <a:lnTo>
                  <a:pt x="3024000" y="0"/>
                </a:lnTo>
                <a:lnTo>
                  <a:pt x="0" y="0"/>
                </a:lnTo>
                <a:lnTo>
                  <a:pt x="0" y="15120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77543" y="756000"/>
            <a:ext cx="7715087" cy="9936000"/>
            <a:chOff x="0" y="0"/>
            <a:chExt cx="660400" cy="850507"/>
          </a:xfrm>
        </p:grpSpPr>
        <p:sp>
          <p:nvSpPr>
            <p:cNvPr id="3" name="Freeform 3"/>
            <p:cNvSpPr/>
            <p:nvPr/>
          </p:nvSpPr>
          <p:spPr>
            <a:xfrm>
              <a:off x="0" y="0"/>
              <a:ext cx="660400" cy="850507"/>
            </a:xfrm>
            <a:custGeom>
              <a:avLst/>
              <a:gdLst/>
              <a:ahLst/>
              <a:cxnLst/>
              <a:rect l="l" t="t" r="r" b="b"/>
              <a:pathLst>
                <a:path w="660400" h="850507">
                  <a:moveTo>
                    <a:pt x="220252" y="831438"/>
                  </a:moveTo>
                  <a:cubicBezTo>
                    <a:pt x="254109" y="842952"/>
                    <a:pt x="292600" y="850507"/>
                    <a:pt x="330378" y="850507"/>
                  </a:cubicBezTo>
                  <a:cubicBezTo>
                    <a:pt x="368157" y="850507"/>
                    <a:pt x="404509" y="844030"/>
                    <a:pt x="438009" y="832516"/>
                  </a:cubicBezTo>
                  <a:cubicBezTo>
                    <a:pt x="438723" y="832157"/>
                    <a:pt x="439435" y="832157"/>
                    <a:pt x="440148" y="831797"/>
                  </a:cubicBezTo>
                  <a:cubicBezTo>
                    <a:pt x="565955" y="785742"/>
                    <a:pt x="658618" y="664128"/>
                    <a:pt x="660400" y="521167"/>
                  </a:cubicBezTo>
                  <a:lnTo>
                    <a:pt x="660400" y="0"/>
                  </a:lnTo>
                  <a:lnTo>
                    <a:pt x="0" y="0"/>
                  </a:lnTo>
                  <a:lnTo>
                    <a:pt x="0" y="520781"/>
                  </a:lnTo>
                  <a:cubicBezTo>
                    <a:pt x="1782" y="664847"/>
                    <a:pt x="93019" y="786462"/>
                    <a:pt x="220252" y="831438"/>
                  </a:cubicBezTo>
                  <a:close/>
                </a:path>
              </a:pathLst>
            </a:custGeom>
            <a:solidFill>
              <a:srgbClr val="FEB139"/>
            </a:solidFill>
          </p:spPr>
          <p:txBody>
            <a:bodyPr/>
            <a:lstStyle/>
            <a:p>
              <a:endParaRPr lang="en-GB"/>
            </a:p>
          </p:txBody>
        </p:sp>
        <p:sp>
          <p:nvSpPr>
            <p:cNvPr id="4" name="TextBox 4"/>
            <p:cNvSpPr txBox="1"/>
            <p:nvPr/>
          </p:nvSpPr>
          <p:spPr>
            <a:xfrm>
              <a:off x="0" y="-28575"/>
              <a:ext cx="660400" cy="752082"/>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rot="-10800000">
            <a:off x="754250" y="832997"/>
            <a:ext cx="6048000" cy="9275916"/>
            <a:chOff x="0" y="0"/>
            <a:chExt cx="660400" cy="1012866"/>
          </a:xfrm>
        </p:grpSpPr>
        <p:sp>
          <p:nvSpPr>
            <p:cNvPr id="6" name="Freeform 6"/>
            <p:cNvSpPr/>
            <p:nvPr/>
          </p:nvSpPr>
          <p:spPr>
            <a:xfrm>
              <a:off x="0" y="0"/>
              <a:ext cx="660400" cy="1012866"/>
            </a:xfrm>
            <a:custGeom>
              <a:avLst/>
              <a:gdLst/>
              <a:ahLst/>
              <a:cxnLst/>
              <a:rect l="l" t="t" r="r" b="b"/>
              <a:pathLst>
                <a:path w="660400" h="1012866">
                  <a:moveTo>
                    <a:pt x="220252" y="993797"/>
                  </a:moveTo>
                  <a:cubicBezTo>
                    <a:pt x="254109" y="1005311"/>
                    <a:pt x="292600" y="1012866"/>
                    <a:pt x="330378" y="1012866"/>
                  </a:cubicBezTo>
                  <a:cubicBezTo>
                    <a:pt x="368157" y="1012866"/>
                    <a:pt x="404509" y="1006389"/>
                    <a:pt x="438009" y="994875"/>
                  </a:cubicBezTo>
                  <a:cubicBezTo>
                    <a:pt x="438723" y="994516"/>
                    <a:pt x="439435" y="994516"/>
                    <a:pt x="440148" y="994156"/>
                  </a:cubicBezTo>
                  <a:cubicBezTo>
                    <a:pt x="565955" y="948101"/>
                    <a:pt x="658618" y="826487"/>
                    <a:pt x="660400" y="679920"/>
                  </a:cubicBezTo>
                  <a:lnTo>
                    <a:pt x="660400" y="0"/>
                  </a:lnTo>
                  <a:lnTo>
                    <a:pt x="0" y="0"/>
                  </a:lnTo>
                  <a:lnTo>
                    <a:pt x="0" y="679416"/>
                  </a:lnTo>
                  <a:cubicBezTo>
                    <a:pt x="1782" y="827206"/>
                    <a:pt x="93019" y="948821"/>
                    <a:pt x="220252" y="993797"/>
                  </a:cubicBezTo>
                  <a:close/>
                </a:path>
              </a:pathLst>
            </a:custGeom>
            <a:solidFill>
              <a:srgbClr val="000000">
                <a:alpha val="0"/>
              </a:srgbClr>
            </a:solidFill>
            <a:ln w="38100" cap="sq">
              <a:solidFill>
                <a:srgbClr val="FFFFFF"/>
              </a:solidFill>
              <a:prstDash val="solid"/>
              <a:miter/>
            </a:ln>
          </p:spPr>
          <p:txBody>
            <a:bodyPr/>
            <a:lstStyle/>
            <a:p>
              <a:endParaRPr lang="en-GB"/>
            </a:p>
          </p:txBody>
        </p:sp>
        <p:sp>
          <p:nvSpPr>
            <p:cNvPr id="7" name="TextBox 7"/>
            <p:cNvSpPr txBox="1"/>
            <p:nvPr/>
          </p:nvSpPr>
          <p:spPr>
            <a:xfrm>
              <a:off x="0" y="-28575"/>
              <a:ext cx="660400" cy="914441"/>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3032634" y="838232"/>
            <a:ext cx="1494733" cy="1494733"/>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EB139"/>
            </a:solidFill>
          </p:spPr>
          <p:txBody>
            <a:bodyPr/>
            <a:lstStyle/>
            <a:p>
              <a:endParaRPr lang="en-GB"/>
            </a:p>
          </p:txBody>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1" name="TextBox 11"/>
          <p:cNvSpPr txBox="1"/>
          <p:nvPr/>
        </p:nvSpPr>
        <p:spPr>
          <a:xfrm>
            <a:off x="189662" y="3115419"/>
            <a:ext cx="6747942" cy="7093480"/>
          </a:xfrm>
          <a:prstGeom prst="rect">
            <a:avLst/>
          </a:prstGeom>
        </p:spPr>
        <p:txBody>
          <a:bodyPr wrap="square" lIns="0" tIns="0" rIns="0" bIns="0" rtlCol="0" anchor="t">
            <a:spAutoFit/>
          </a:bodyPr>
          <a:lstStyle/>
          <a:p>
            <a:pPr algn="r">
              <a:lnSpc>
                <a:spcPts val="3741"/>
              </a:lnSpc>
            </a:pPr>
            <a:r>
              <a:rPr lang="en-US" sz="2800" dirty="0" err="1">
                <a:solidFill>
                  <a:srgbClr val="153462"/>
                </a:solidFill>
                <a:latin typeface="Madani Arabic"/>
                <a:cs typeface="Madani Arabic"/>
              </a:rPr>
              <a:t>مكتب</a:t>
            </a:r>
            <a:r>
              <a:rPr lang="en-US" sz="2800" dirty="0">
                <a:solidFill>
                  <a:srgbClr val="153462"/>
                </a:solidFill>
                <a:latin typeface="Madani Arabic"/>
                <a:cs typeface="Madani Arabic"/>
              </a:rPr>
              <a:t> د </a:t>
            </a:r>
            <a:r>
              <a:rPr lang="en-US" sz="2800" dirty="0" err="1">
                <a:solidFill>
                  <a:srgbClr val="153462"/>
                </a:solidFill>
                <a:latin typeface="Madani Arabic"/>
                <a:cs typeface="Madani Arabic"/>
              </a:rPr>
              <a:t>سعيد</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المحمدي</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للخدمات</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العامة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والاستشارات</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هو</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بيت</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خِبرة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مُتخصص</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في</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الخدمات</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والاستشارات</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مرخص</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من</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وزارة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التجارة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والاستثمار</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برقم</a:t>
            </a:r>
            <a:r>
              <a:rPr lang="en-US" sz="2800" dirty="0">
                <a:solidFill>
                  <a:srgbClr val="153462"/>
                </a:solidFill>
                <a:latin typeface="Madani Arabic"/>
                <a:cs typeface="Madani Arabic"/>
              </a:rPr>
              <a:t> 1010690140.</a:t>
            </a:r>
          </a:p>
          <a:p>
            <a:pPr algn="r">
              <a:lnSpc>
                <a:spcPts val="3741"/>
              </a:lnSpc>
            </a:pPr>
            <a:r>
              <a:rPr lang="en-US" sz="2800" dirty="0" err="1">
                <a:solidFill>
                  <a:srgbClr val="153462"/>
                </a:solidFill>
                <a:latin typeface="Madani Arabic"/>
                <a:cs typeface="Madani Arabic"/>
              </a:rPr>
              <a:t>حيث</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أننا</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في</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هذا</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الوقت</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ومع</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التقدم</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التقني</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والمعرفي</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في</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القطاع</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الطبي</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وضرورة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تطبيق</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أنظمة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الجودة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الصحية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لجميع</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المراكز</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والمجمعات</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الطبية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والمستشفيات</a:t>
            </a:r>
            <a:r>
              <a:rPr lang="en-US" sz="2800" dirty="0">
                <a:solidFill>
                  <a:srgbClr val="153462"/>
                </a:solidFill>
                <a:latin typeface="Madani Arabic"/>
                <a:cs typeface="Madani Arabic"/>
              </a:rPr>
              <a:t> , </a:t>
            </a:r>
            <a:r>
              <a:rPr lang="en-US" sz="2800" dirty="0" err="1">
                <a:solidFill>
                  <a:srgbClr val="153462"/>
                </a:solidFill>
                <a:latin typeface="Madani Arabic"/>
                <a:cs typeface="Madani Arabic"/>
              </a:rPr>
              <a:t>فإننا</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نسعى</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لتقديم</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خَدمات</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احترافية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بجودة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عالية</a:t>
            </a:r>
            <a:r>
              <a:rPr lang="en-US" sz="2800" dirty="0">
                <a:solidFill>
                  <a:srgbClr val="153462"/>
                </a:solidFill>
                <a:latin typeface="Madani Arabic"/>
                <a:cs typeface="Madani Arabic"/>
              </a:rPr>
              <a:t> , </a:t>
            </a:r>
            <a:r>
              <a:rPr lang="en-US" sz="2800" dirty="0" err="1">
                <a:solidFill>
                  <a:srgbClr val="153462"/>
                </a:solidFill>
                <a:latin typeface="Madani Arabic"/>
                <a:cs typeface="Madani Arabic"/>
              </a:rPr>
              <a:t>وذلك</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بُكل</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ما</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يخص</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التأهيل</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الخاص</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بالمركز</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السعودي</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لاعتماد</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المنشآت</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الطبية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سباهي</a:t>
            </a:r>
            <a:r>
              <a:rPr lang="en-US" sz="2800" dirty="0">
                <a:solidFill>
                  <a:srgbClr val="153462"/>
                </a:solidFill>
                <a:latin typeface="Madani Arabic"/>
                <a:cs typeface="Madani Arabic"/>
              </a:rPr>
              <a:t>.</a:t>
            </a:r>
          </a:p>
          <a:p>
            <a:pPr algn="r">
              <a:lnSpc>
                <a:spcPts val="3741"/>
              </a:lnSpc>
            </a:pPr>
            <a:r>
              <a:rPr lang="en-US" sz="2800" dirty="0" err="1">
                <a:solidFill>
                  <a:srgbClr val="153462"/>
                </a:solidFill>
                <a:latin typeface="Madani Arabic"/>
                <a:cs typeface="Madani Arabic"/>
              </a:rPr>
              <a:t>نقدم</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للعملاء</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التدريب</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وتحضير</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النماذج</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ثم</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الانتهاء</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من</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التأهيل</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والحصول</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على</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الاعتماد</a:t>
            </a:r>
            <a:r>
              <a:rPr lang="en-US" sz="2800" dirty="0">
                <a:solidFill>
                  <a:srgbClr val="153462"/>
                </a:solidFill>
                <a:latin typeface="Madani Arabic"/>
                <a:cs typeface="Madani Arabic"/>
              </a:rPr>
              <a:t>..</a:t>
            </a:r>
          </a:p>
          <a:p>
            <a:pPr algn="r">
              <a:lnSpc>
                <a:spcPts val="3741"/>
              </a:lnSpc>
            </a:pPr>
            <a:r>
              <a:rPr lang="en-US" sz="2800" dirty="0" err="1">
                <a:solidFill>
                  <a:srgbClr val="153462"/>
                </a:solidFill>
                <a:latin typeface="Madani Arabic"/>
                <a:cs typeface="Madani Arabic"/>
              </a:rPr>
              <a:t>قد</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يسبق</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ذلك</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تحليل</a:t>
            </a:r>
            <a:r>
              <a:rPr lang="en-US" sz="2800" dirty="0">
                <a:solidFill>
                  <a:srgbClr val="153462"/>
                </a:solidFill>
                <a:latin typeface="Madani Arabic"/>
                <a:cs typeface="Madani Arabic"/>
              </a:rPr>
              <a:t> Gap </a:t>
            </a:r>
            <a:r>
              <a:rPr lang="en-US" sz="2800" dirty="0" err="1">
                <a:solidFill>
                  <a:srgbClr val="153462"/>
                </a:solidFill>
                <a:latin typeface="Madani Arabic"/>
                <a:cs typeface="Madani Arabic"/>
              </a:rPr>
              <a:t>لتسهيل</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عملية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تطبيق</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معايير</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الجودة</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لاعتماد</a:t>
            </a:r>
            <a:r>
              <a:rPr lang="en-US" sz="2800" dirty="0">
                <a:solidFill>
                  <a:srgbClr val="153462"/>
                </a:solidFill>
                <a:latin typeface="Madani Arabic"/>
                <a:cs typeface="Madani Arabic"/>
              </a:rPr>
              <a:t> </a:t>
            </a:r>
            <a:r>
              <a:rPr lang="en-US" sz="2800" dirty="0" err="1">
                <a:solidFill>
                  <a:srgbClr val="153462"/>
                </a:solidFill>
                <a:latin typeface="Madani Arabic"/>
                <a:cs typeface="Madani Arabic"/>
              </a:rPr>
              <a:t>سباهي</a:t>
            </a:r>
            <a:r>
              <a:rPr lang="en-US" sz="2800" dirty="0">
                <a:solidFill>
                  <a:srgbClr val="153462"/>
                </a:solidFill>
                <a:latin typeface="Madani Arabic"/>
                <a:cs typeface="Madani Arabic"/>
              </a:rPr>
              <a:t>.</a:t>
            </a:r>
          </a:p>
          <a:p>
            <a:pPr algn="r">
              <a:lnSpc>
                <a:spcPts val="3741"/>
              </a:lnSpc>
            </a:pPr>
            <a:endParaRPr lang="en-US" sz="2800" dirty="0">
              <a:solidFill>
                <a:srgbClr val="153462"/>
              </a:solidFill>
              <a:latin typeface="Madani Arabic"/>
              <a:cs typeface="Madani Arabic"/>
            </a:endParaRPr>
          </a:p>
          <a:p>
            <a:pPr algn="just">
              <a:lnSpc>
                <a:spcPts val="3741"/>
              </a:lnSpc>
            </a:pPr>
            <a:endParaRPr lang="en-US" sz="2800" dirty="0">
              <a:solidFill>
                <a:srgbClr val="153462"/>
              </a:solidFill>
              <a:latin typeface="Madani Arabic"/>
              <a:cs typeface="Madani Arabic"/>
            </a:endParaRPr>
          </a:p>
        </p:txBody>
      </p:sp>
      <p:sp>
        <p:nvSpPr>
          <p:cNvPr id="12" name="TextBox 12"/>
          <p:cNvSpPr txBox="1"/>
          <p:nvPr/>
        </p:nvSpPr>
        <p:spPr>
          <a:xfrm>
            <a:off x="-77543" y="2460741"/>
            <a:ext cx="7444381" cy="763799"/>
          </a:xfrm>
          <a:prstGeom prst="rect">
            <a:avLst/>
          </a:prstGeom>
        </p:spPr>
        <p:txBody>
          <a:bodyPr wrap="square" lIns="0" tIns="0" rIns="0" bIns="0" rtlCol="0" anchor="t">
            <a:spAutoFit/>
          </a:bodyPr>
          <a:lstStyle/>
          <a:p>
            <a:pPr algn="ctr">
              <a:lnSpc>
                <a:spcPts val="2820"/>
              </a:lnSpc>
            </a:pPr>
            <a:r>
              <a:rPr lang="en-US" sz="4000" dirty="0" err="1">
                <a:solidFill>
                  <a:srgbClr val="153462"/>
                </a:solidFill>
                <a:cs typeface="Madani Arabic"/>
              </a:rPr>
              <a:t>من</a:t>
            </a:r>
            <a:r>
              <a:rPr lang="en-US" sz="4000" dirty="0">
                <a:solidFill>
                  <a:srgbClr val="153462"/>
                </a:solidFill>
                <a:cs typeface="Madani Arabic"/>
              </a:rPr>
              <a:t> </a:t>
            </a:r>
            <a:r>
              <a:rPr lang="en-US" sz="4000" dirty="0" err="1">
                <a:solidFill>
                  <a:srgbClr val="153462"/>
                </a:solidFill>
                <a:cs typeface="Madani Arabic"/>
              </a:rPr>
              <a:t>نحن</a:t>
            </a:r>
            <a:endParaRPr lang="en-US" sz="4000">
              <a:solidFill>
                <a:srgbClr val="153462"/>
              </a:solidFill>
              <a:cs typeface="Madani Arabic"/>
            </a:endParaRPr>
          </a:p>
          <a:p>
            <a:pPr algn="ctr">
              <a:lnSpc>
                <a:spcPts val="2820"/>
              </a:lnSpc>
            </a:pPr>
            <a:endParaRPr lang="en-US" sz="4000" dirty="0">
              <a:solidFill>
                <a:srgbClr val="153462"/>
              </a:solidFill>
              <a:cs typeface="Madani Arabic"/>
            </a:endParaRPr>
          </a:p>
        </p:txBody>
      </p:sp>
      <p:sp>
        <p:nvSpPr>
          <p:cNvPr id="13" name="Freeform 13"/>
          <p:cNvSpPr/>
          <p:nvPr/>
        </p:nvSpPr>
        <p:spPr>
          <a:xfrm>
            <a:off x="2855355" y="531009"/>
            <a:ext cx="1845790" cy="1267065"/>
          </a:xfrm>
          <a:custGeom>
            <a:avLst/>
            <a:gdLst/>
            <a:ahLst/>
            <a:cxnLst/>
            <a:rect l="l" t="t" r="r" b="b"/>
            <a:pathLst>
              <a:path w="1845790" h="1267065">
                <a:moveTo>
                  <a:pt x="0" y="0"/>
                </a:moveTo>
                <a:lnTo>
                  <a:pt x="1845790" y="0"/>
                </a:lnTo>
                <a:lnTo>
                  <a:pt x="1845790" y="1267066"/>
                </a:lnTo>
                <a:lnTo>
                  <a:pt x="0" y="1267066"/>
                </a:lnTo>
                <a:lnTo>
                  <a:pt x="0" y="0"/>
                </a:lnTo>
                <a:close/>
              </a:path>
            </a:pathLst>
          </a:custGeom>
          <a:blipFill>
            <a:blip r:embed="rId2"/>
            <a:stretch>
              <a:fillRect l="-206848"/>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grpSp>
        <p:nvGrpSpPr>
          <p:cNvPr id="2" name="Group 2"/>
          <p:cNvGrpSpPr/>
          <p:nvPr/>
        </p:nvGrpSpPr>
        <p:grpSpPr>
          <a:xfrm>
            <a:off x="2312235" y="-691996"/>
            <a:ext cx="2912126" cy="3750429"/>
            <a:chOff x="0" y="0"/>
            <a:chExt cx="660400" cy="850507"/>
          </a:xfrm>
        </p:grpSpPr>
        <p:sp>
          <p:nvSpPr>
            <p:cNvPr id="3" name="Freeform 3"/>
            <p:cNvSpPr/>
            <p:nvPr/>
          </p:nvSpPr>
          <p:spPr>
            <a:xfrm>
              <a:off x="0" y="0"/>
              <a:ext cx="660400" cy="850507"/>
            </a:xfrm>
            <a:custGeom>
              <a:avLst/>
              <a:gdLst/>
              <a:ahLst/>
              <a:cxnLst/>
              <a:rect l="l" t="t" r="r" b="b"/>
              <a:pathLst>
                <a:path w="660400" h="850507">
                  <a:moveTo>
                    <a:pt x="220252" y="831438"/>
                  </a:moveTo>
                  <a:cubicBezTo>
                    <a:pt x="254109" y="842952"/>
                    <a:pt x="292600" y="850507"/>
                    <a:pt x="330378" y="850507"/>
                  </a:cubicBezTo>
                  <a:cubicBezTo>
                    <a:pt x="368157" y="850507"/>
                    <a:pt x="404509" y="844030"/>
                    <a:pt x="438009" y="832516"/>
                  </a:cubicBezTo>
                  <a:cubicBezTo>
                    <a:pt x="438723" y="832157"/>
                    <a:pt x="439435" y="832157"/>
                    <a:pt x="440148" y="831797"/>
                  </a:cubicBezTo>
                  <a:cubicBezTo>
                    <a:pt x="565955" y="785742"/>
                    <a:pt x="658618" y="664128"/>
                    <a:pt x="660400" y="521167"/>
                  </a:cubicBezTo>
                  <a:lnTo>
                    <a:pt x="660400" y="0"/>
                  </a:lnTo>
                  <a:lnTo>
                    <a:pt x="0" y="0"/>
                  </a:lnTo>
                  <a:lnTo>
                    <a:pt x="0" y="520781"/>
                  </a:lnTo>
                  <a:cubicBezTo>
                    <a:pt x="1782" y="664847"/>
                    <a:pt x="93019" y="786462"/>
                    <a:pt x="220252" y="831438"/>
                  </a:cubicBezTo>
                  <a:close/>
                </a:path>
              </a:pathLst>
            </a:custGeom>
            <a:solidFill>
              <a:srgbClr val="FFFFFF"/>
            </a:solidFill>
          </p:spPr>
          <p:txBody>
            <a:bodyPr/>
            <a:lstStyle/>
            <a:p>
              <a:endParaRPr lang="en-GB"/>
            </a:p>
          </p:txBody>
        </p:sp>
        <p:sp>
          <p:nvSpPr>
            <p:cNvPr id="4" name="TextBox 4"/>
            <p:cNvSpPr txBox="1"/>
            <p:nvPr/>
          </p:nvSpPr>
          <p:spPr>
            <a:xfrm>
              <a:off x="0" y="-28575"/>
              <a:ext cx="660400" cy="752082"/>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470037" y="52095"/>
            <a:ext cx="2685352" cy="268535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EB139"/>
              </a:solidFill>
              <a:prstDash val="solid"/>
              <a:miter/>
            </a:ln>
          </p:spPr>
          <p:txBody>
            <a:bodyPr/>
            <a:lstStyle/>
            <a:p>
              <a:endParaRPr lang="en-GB" dirty="0"/>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0" name="Group 10"/>
          <p:cNvGrpSpPr/>
          <p:nvPr/>
        </p:nvGrpSpPr>
        <p:grpSpPr>
          <a:xfrm>
            <a:off x="3067084" y="-117678"/>
            <a:ext cx="1402429" cy="140242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GB"/>
            </a:p>
          </p:txBody>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rot="-8100000" flipH="1" flipV="1">
            <a:off x="3114442" y="-48840"/>
            <a:ext cx="1307712" cy="1309348"/>
          </a:xfrm>
          <a:custGeom>
            <a:avLst/>
            <a:gdLst/>
            <a:ahLst/>
            <a:cxnLst/>
            <a:rect l="l" t="t" r="r" b="b"/>
            <a:pathLst>
              <a:path w="1307712" h="1309348">
                <a:moveTo>
                  <a:pt x="1307712" y="1309348"/>
                </a:moveTo>
                <a:lnTo>
                  <a:pt x="0" y="1309348"/>
                </a:lnTo>
                <a:lnTo>
                  <a:pt x="0" y="0"/>
                </a:lnTo>
                <a:lnTo>
                  <a:pt x="1307712" y="0"/>
                </a:lnTo>
                <a:lnTo>
                  <a:pt x="1307712" y="130934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14"/>
          <p:cNvSpPr txBox="1"/>
          <p:nvPr/>
        </p:nvSpPr>
        <p:spPr>
          <a:xfrm>
            <a:off x="273051" y="3025456"/>
            <a:ext cx="7010400" cy="7554440"/>
          </a:xfrm>
          <a:prstGeom prst="rect">
            <a:avLst/>
          </a:prstGeom>
        </p:spPr>
        <p:txBody>
          <a:bodyPr wrap="square" lIns="0" tIns="0" rIns="0" bIns="0" rtlCol="0" anchor="t">
            <a:spAutoFit/>
          </a:bodyPr>
          <a:lstStyle/>
          <a:p>
            <a:pPr algn="ctr" rtl="1">
              <a:lnSpc>
                <a:spcPts val="3741"/>
              </a:lnSpc>
            </a:pPr>
            <a:r>
              <a:rPr lang="en-US" sz="2400" dirty="0" err="1">
                <a:solidFill>
                  <a:srgbClr val="FFFFFF"/>
                </a:solidFill>
                <a:latin typeface="Madani Arabic"/>
                <a:cs typeface="Madani Arabic"/>
              </a:rPr>
              <a:t>نحن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نؤمن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بأن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عامل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النجاح</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الرئيسي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في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تحقيق</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أهداف</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المراكز</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والمجمعات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الطبية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يبدأ</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ببناء</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وتحقيق</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وتفعيل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إدارة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جودة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شاملة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وحيث</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أن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المركز</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الوطني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لاعتماد</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المنشآت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الصحية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سباهي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قد</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وضع</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معايير</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واضحة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لتطبيقها</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بالمنشآت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الصحية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بالمملكة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والذي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أصبح</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ضرورة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قبل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يكون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إلزامي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وذلك</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لسلامة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المراجعين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والمرضى</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والحد</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من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الاخطاء</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الغير</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ملاحظة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والتقليل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من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المتابعة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المستمرة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من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قبل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لجان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وزارة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الصحة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التفتيشية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وبناء</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على</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ذلك</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فإن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مكتب</a:t>
            </a:r>
            <a:r>
              <a:rPr lang="en-US" sz="2400" dirty="0">
                <a:solidFill>
                  <a:srgbClr val="FFFFFF"/>
                </a:solidFill>
                <a:latin typeface="Madani Arabic"/>
                <a:cs typeface="Madani Arabic"/>
              </a:rPr>
              <a:t> د/ </a:t>
            </a:r>
            <a:r>
              <a:rPr lang="en-US" sz="2400" dirty="0" err="1">
                <a:solidFill>
                  <a:srgbClr val="FFFFFF"/>
                </a:solidFill>
                <a:latin typeface="Madani Arabic"/>
                <a:cs typeface="Madani Arabic"/>
              </a:rPr>
              <a:t>سعيد</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المحمدي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للخدمات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االعامة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والاستشارات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يقوم</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بتقديم</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آلية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عمل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واضحة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وفريق</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متخصص</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لتأهيل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كافة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المراكز</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والمجمعات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الطبية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الخاصة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للحصول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على</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اعتماد</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المركز</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الوطني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لاعتماد</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المنشآت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الصحية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سباهي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من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أول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زيارة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للمقيم</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بمشئة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الله</a:t>
            </a:r>
            <a:r>
              <a:rPr lang="en-US" sz="2400" dirty="0">
                <a:solidFill>
                  <a:srgbClr val="FFFFFF"/>
                </a:solidFill>
                <a:latin typeface="Madani Arabic"/>
                <a:cs typeface="Madani Arabic"/>
              </a:rPr>
              <a:t>.</a:t>
            </a:r>
          </a:p>
          <a:p>
            <a:pPr algn="ctr" rtl="1">
              <a:lnSpc>
                <a:spcPts val="3741"/>
              </a:lnSpc>
            </a:pPr>
            <a:r>
              <a:rPr lang="en-US" sz="2400" dirty="0" err="1">
                <a:solidFill>
                  <a:srgbClr val="FFFFFF"/>
                </a:solidFill>
                <a:latin typeface="Madani Arabic"/>
                <a:cs typeface="Madani Arabic"/>
              </a:rPr>
              <a:t>نحن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معكم</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حتى</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لحصول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على</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اعتماد</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سباهي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وقد</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نستمر</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في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التقييم</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الدوري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للمعاير</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حتى</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بعد</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الحصول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على</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الاعتماد</a:t>
            </a:r>
            <a:r>
              <a:rPr lang="en-US" sz="2400" dirty="0">
                <a:solidFill>
                  <a:srgbClr val="FFFFFF"/>
                </a:solidFill>
                <a:latin typeface="Madani Arabic"/>
                <a:cs typeface="Madani Arabic"/>
              </a:rPr>
              <a:t>. </a:t>
            </a:r>
          </a:p>
          <a:p>
            <a:pPr algn="ctr" rtl="1">
              <a:lnSpc>
                <a:spcPts val="3741"/>
              </a:lnSpc>
            </a:pPr>
            <a:r>
              <a:rPr lang="en-US" sz="2400" dirty="0" err="1">
                <a:solidFill>
                  <a:srgbClr val="FFFFFF"/>
                </a:solidFill>
                <a:latin typeface="Madani Arabic"/>
                <a:cs typeface="Madani Arabic"/>
              </a:rPr>
              <a:t>المدير</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العام</a:t>
            </a:r>
            <a:r>
              <a:rPr lang="en-US" sz="2400" dirty="0">
                <a:solidFill>
                  <a:srgbClr val="FFFFFF"/>
                </a:solidFill>
                <a:latin typeface="Madani Arabic"/>
                <a:cs typeface="Madani Arabic"/>
              </a:rPr>
              <a:t> د</a:t>
            </a:r>
            <a:r>
              <a:rPr lang="ar-SA" sz="2400" dirty="0">
                <a:solidFill>
                  <a:srgbClr val="FFFFFF"/>
                </a:solidFill>
                <a:latin typeface="Madani Arabic"/>
                <a:cs typeface="Madani Arabic"/>
              </a:rPr>
              <a:t>.</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سع</a:t>
            </a:r>
            <a:r>
              <a:rPr lang="ar-SA" sz="2400" dirty="0">
                <a:solidFill>
                  <a:srgbClr val="FFFFFF"/>
                </a:solidFill>
                <a:latin typeface="Madani Arabic"/>
                <a:cs typeface="Madani Arabic"/>
              </a:rPr>
              <a:t>ي</a:t>
            </a:r>
            <a:r>
              <a:rPr lang="en-US" sz="2400" dirty="0">
                <a:solidFill>
                  <a:srgbClr val="FFFFFF"/>
                </a:solidFill>
                <a:latin typeface="Madani Arabic"/>
                <a:cs typeface="Madani Arabic"/>
              </a:rPr>
              <a:t>د </a:t>
            </a:r>
            <a:r>
              <a:rPr lang="en-US" sz="2400" dirty="0" err="1">
                <a:solidFill>
                  <a:srgbClr val="FFFFFF"/>
                </a:solidFill>
                <a:latin typeface="Madani Arabic"/>
                <a:cs typeface="Madani Arabic"/>
              </a:rPr>
              <a:t>محمد</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المحمد</a:t>
            </a:r>
            <a:r>
              <a:rPr lang="ar-SA" sz="2400" dirty="0">
                <a:solidFill>
                  <a:srgbClr val="FFFFFF"/>
                </a:solidFill>
                <a:latin typeface="Madani Arabic"/>
                <a:cs typeface="Madani Arabic"/>
              </a:rPr>
              <a:t>ي</a:t>
            </a:r>
            <a:endParaRPr lang="en-US" sz="2400" dirty="0">
              <a:solidFill>
                <a:srgbClr val="FFFFFF"/>
              </a:solidFill>
              <a:latin typeface="Madani Arabic"/>
              <a:cs typeface="Madani Arabic"/>
            </a:endParaRPr>
          </a:p>
          <a:p>
            <a:pPr algn="ctr" rtl="1">
              <a:lnSpc>
                <a:spcPts val="3741"/>
              </a:lnSpc>
            </a:pPr>
            <a:r>
              <a:rPr lang="en-US" sz="2400" dirty="0" err="1">
                <a:solidFill>
                  <a:srgbClr val="FFFFFF"/>
                </a:solidFill>
                <a:cs typeface="Madani Arabic"/>
              </a:rPr>
              <a:t>طبيب</a:t>
            </a:r>
            <a:r>
              <a:rPr lang="en-US" sz="2400" dirty="0">
                <a:solidFill>
                  <a:srgbClr val="FFFFFF"/>
                </a:solidFill>
                <a:cs typeface="Madani Arabic"/>
              </a:rPr>
              <a:t> </a:t>
            </a:r>
            <a:r>
              <a:rPr lang="en-US" sz="2400" dirty="0" err="1">
                <a:solidFill>
                  <a:srgbClr val="FFFFFF"/>
                </a:solidFill>
                <a:cs typeface="Madani Arabic"/>
              </a:rPr>
              <a:t>اسنان</a:t>
            </a:r>
            <a:r>
              <a:rPr lang="en-US" sz="2400" dirty="0">
                <a:solidFill>
                  <a:srgbClr val="FFFFFF"/>
                </a:solidFill>
                <a:cs typeface="Madani Arabic"/>
              </a:rPr>
              <a:t> </a:t>
            </a:r>
            <a:r>
              <a:rPr lang="en-US" sz="2400" dirty="0" err="1">
                <a:solidFill>
                  <a:srgbClr val="FFFFFF"/>
                </a:solidFill>
                <a:cs typeface="Madani Arabic"/>
              </a:rPr>
              <a:t>استشاري</a:t>
            </a:r>
            <a:endParaRPr lang="en-US" sz="2400" dirty="0">
              <a:solidFill>
                <a:srgbClr val="FFFFFF"/>
              </a:solidFill>
              <a:cs typeface="Madani Arabic"/>
            </a:endParaRPr>
          </a:p>
          <a:p>
            <a:pPr algn="ctr" rtl="1">
              <a:lnSpc>
                <a:spcPts val="3741"/>
              </a:lnSpc>
            </a:pPr>
            <a:endParaRPr lang="en-US" sz="2400" dirty="0">
              <a:solidFill>
                <a:srgbClr val="FFFFFF"/>
              </a:solidFill>
              <a:cs typeface="Madani Arabic"/>
            </a:endParaRPr>
          </a:p>
        </p:txBody>
      </p:sp>
      <p:sp>
        <p:nvSpPr>
          <p:cNvPr id="15" name="TextBox 15"/>
          <p:cNvSpPr txBox="1"/>
          <p:nvPr/>
        </p:nvSpPr>
        <p:spPr>
          <a:xfrm>
            <a:off x="2431034" y="1406206"/>
            <a:ext cx="2823297" cy="1619250"/>
          </a:xfrm>
          <a:prstGeom prst="rect">
            <a:avLst/>
          </a:prstGeom>
        </p:spPr>
        <p:txBody>
          <a:bodyPr lIns="0" tIns="0" rIns="0" bIns="0" rtlCol="0" anchor="t">
            <a:spAutoFit/>
          </a:bodyPr>
          <a:lstStyle/>
          <a:p>
            <a:pPr algn="ctr">
              <a:lnSpc>
                <a:spcPts val="4200"/>
              </a:lnSpc>
            </a:pPr>
            <a:r>
              <a:rPr lang="en-US" sz="3000" dirty="0" err="1">
                <a:solidFill>
                  <a:srgbClr val="FEB139"/>
                </a:solidFill>
                <a:cs typeface="Madani Arabic"/>
              </a:rPr>
              <a:t>كلمة</a:t>
            </a:r>
            <a:r>
              <a:rPr lang="en-US" sz="3000" dirty="0">
                <a:solidFill>
                  <a:srgbClr val="FEB139"/>
                </a:solidFill>
                <a:cs typeface="Madani Arabic"/>
              </a:rPr>
              <a:t> </a:t>
            </a:r>
            <a:r>
              <a:rPr lang="en-US" sz="3000" dirty="0" err="1">
                <a:solidFill>
                  <a:srgbClr val="FEB139"/>
                </a:solidFill>
                <a:cs typeface="Madani Arabic"/>
              </a:rPr>
              <a:t>المدير</a:t>
            </a:r>
            <a:r>
              <a:rPr lang="en-US" sz="3000" dirty="0">
                <a:solidFill>
                  <a:srgbClr val="FEB139"/>
                </a:solidFill>
                <a:cs typeface="Madani Arabic"/>
              </a:rPr>
              <a:t> </a:t>
            </a:r>
            <a:r>
              <a:rPr lang="en-US" sz="3000" dirty="0" err="1">
                <a:solidFill>
                  <a:srgbClr val="FEB139"/>
                </a:solidFill>
                <a:cs typeface="Madani Arabic"/>
              </a:rPr>
              <a:t>العام</a:t>
            </a:r>
            <a:endParaRPr lang="en-US" sz="3000" dirty="0">
              <a:solidFill>
                <a:srgbClr val="FEB139"/>
              </a:solidFill>
              <a:cs typeface="Madani Arabic"/>
            </a:endParaRPr>
          </a:p>
          <a:p>
            <a:pPr algn="ctr">
              <a:lnSpc>
                <a:spcPts val="4200"/>
              </a:lnSpc>
            </a:pPr>
            <a:endParaRPr lang="en-US" sz="3000" dirty="0">
              <a:solidFill>
                <a:srgbClr val="FEB139"/>
              </a:solidFill>
              <a:cs typeface="Madani Arabic"/>
            </a:endParaRPr>
          </a:p>
          <a:p>
            <a:pPr algn="ctr">
              <a:lnSpc>
                <a:spcPts val="4200"/>
              </a:lnSpc>
            </a:pPr>
            <a:endParaRPr lang="en-US" sz="3000" dirty="0">
              <a:solidFill>
                <a:srgbClr val="FEB139"/>
              </a:solidFill>
              <a:cs typeface="Madani Arabic"/>
            </a:endParaRPr>
          </a:p>
        </p:txBody>
      </p:sp>
      <p:sp>
        <p:nvSpPr>
          <p:cNvPr id="16" name="Freeform 16"/>
          <p:cNvSpPr/>
          <p:nvPr/>
        </p:nvSpPr>
        <p:spPr>
          <a:xfrm>
            <a:off x="3196667" y="87985"/>
            <a:ext cx="1143262" cy="784806"/>
          </a:xfrm>
          <a:custGeom>
            <a:avLst/>
            <a:gdLst/>
            <a:ahLst/>
            <a:cxnLst/>
            <a:rect l="l" t="t" r="r" b="b"/>
            <a:pathLst>
              <a:path w="1143262" h="784806">
                <a:moveTo>
                  <a:pt x="0" y="0"/>
                </a:moveTo>
                <a:lnTo>
                  <a:pt x="1143263" y="0"/>
                </a:lnTo>
                <a:lnTo>
                  <a:pt x="1143263" y="784806"/>
                </a:lnTo>
                <a:lnTo>
                  <a:pt x="0" y="784806"/>
                </a:lnTo>
                <a:lnTo>
                  <a:pt x="0" y="0"/>
                </a:lnTo>
                <a:close/>
              </a:path>
            </a:pathLst>
          </a:custGeom>
          <a:blipFill>
            <a:blip r:embed="rId4"/>
            <a:stretch>
              <a:fillRect l="-206848"/>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03351" y="-1104592"/>
            <a:ext cx="8992268" cy="12902581"/>
            <a:chOff x="-150422" y="-28575"/>
            <a:chExt cx="810822" cy="711079"/>
          </a:xfrm>
        </p:grpSpPr>
        <p:sp>
          <p:nvSpPr>
            <p:cNvPr id="3" name="Freeform 3"/>
            <p:cNvSpPr/>
            <p:nvPr/>
          </p:nvSpPr>
          <p:spPr>
            <a:xfrm>
              <a:off x="-150422" y="77927"/>
              <a:ext cx="796429" cy="604577"/>
            </a:xfrm>
            <a:custGeom>
              <a:avLst/>
              <a:gdLst/>
              <a:ahLst/>
              <a:cxnLst/>
              <a:rect l="l" t="t" r="r" b="b"/>
              <a:pathLst>
                <a:path w="660400" h="651471">
                  <a:moveTo>
                    <a:pt x="220252" y="632402"/>
                  </a:moveTo>
                  <a:cubicBezTo>
                    <a:pt x="254109" y="643916"/>
                    <a:pt x="292600" y="651471"/>
                    <a:pt x="330378" y="651471"/>
                  </a:cubicBezTo>
                  <a:cubicBezTo>
                    <a:pt x="368157" y="651471"/>
                    <a:pt x="404509" y="644994"/>
                    <a:pt x="438009" y="633480"/>
                  </a:cubicBezTo>
                  <a:cubicBezTo>
                    <a:pt x="438723" y="633121"/>
                    <a:pt x="439435" y="633121"/>
                    <a:pt x="440148" y="632761"/>
                  </a:cubicBezTo>
                  <a:cubicBezTo>
                    <a:pt x="565955" y="586706"/>
                    <a:pt x="658618" y="465092"/>
                    <a:pt x="660400" y="326552"/>
                  </a:cubicBezTo>
                  <a:lnTo>
                    <a:pt x="660400" y="0"/>
                  </a:lnTo>
                  <a:lnTo>
                    <a:pt x="0" y="0"/>
                  </a:lnTo>
                  <a:lnTo>
                    <a:pt x="0" y="326310"/>
                  </a:lnTo>
                  <a:cubicBezTo>
                    <a:pt x="1782" y="465811"/>
                    <a:pt x="93019" y="587426"/>
                    <a:pt x="220252" y="632402"/>
                  </a:cubicBezTo>
                  <a:close/>
                </a:path>
              </a:pathLst>
            </a:custGeom>
            <a:solidFill>
              <a:srgbClr val="000000">
                <a:alpha val="0"/>
              </a:srgbClr>
            </a:solidFill>
            <a:ln w="38100" cap="sq">
              <a:solidFill>
                <a:srgbClr val="FEB139"/>
              </a:solidFill>
              <a:prstDash val="solid"/>
              <a:miter/>
            </a:ln>
          </p:spPr>
          <p:txBody>
            <a:bodyPr/>
            <a:lstStyle/>
            <a:p>
              <a:endParaRPr lang="en-GB" sz="2800" dirty="0"/>
            </a:p>
          </p:txBody>
        </p:sp>
        <p:sp>
          <p:nvSpPr>
            <p:cNvPr id="4" name="TextBox 4"/>
            <p:cNvSpPr txBox="1"/>
            <p:nvPr/>
          </p:nvSpPr>
          <p:spPr>
            <a:xfrm>
              <a:off x="0" y="-28575"/>
              <a:ext cx="660400" cy="553046"/>
            </a:xfrm>
            <a:prstGeom prst="rect">
              <a:avLst/>
            </a:prstGeom>
          </p:spPr>
          <p:txBody>
            <a:bodyPr lIns="50800" tIns="50800" rIns="50800" bIns="50800" rtlCol="0" anchor="ctr"/>
            <a:lstStyle/>
            <a:p>
              <a:pPr algn="ctr">
                <a:lnSpc>
                  <a:spcPts val="1960"/>
                </a:lnSpc>
              </a:pPr>
              <a:endParaRPr sz="2800"/>
            </a:p>
          </p:txBody>
        </p:sp>
      </p:grpSp>
      <p:grpSp>
        <p:nvGrpSpPr>
          <p:cNvPr id="5" name="Group 5"/>
          <p:cNvGrpSpPr/>
          <p:nvPr/>
        </p:nvGrpSpPr>
        <p:grpSpPr>
          <a:xfrm rot="-10800000">
            <a:off x="5415673" y="6247795"/>
            <a:ext cx="7715087" cy="4505488"/>
            <a:chOff x="0" y="0"/>
            <a:chExt cx="660400" cy="385663"/>
          </a:xfrm>
        </p:grpSpPr>
        <p:sp>
          <p:nvSpPr>
            <p:cNvPr id="6" name="Freeform 6"/>
            <p:cNvSpPr/>
            <p:nvPr/>
          </p:nvSpPr>
          <p:spPr>
            <a:xfrm>
              <a:off x="0" y="0"/>
              <a:ext cx="660400" cy="385663"/>
            </a:xfrm>
            <a:custGeom>
              <a:avLst/>
              <a:gdLst/>
              <a:ahLst/>
              <a:cxnLst/>
              <a:rect l="l" t="t" r="r" b="b"/>
              <a:pathLst>
                <a:path w="660400" h="385663">
                  <a:moveTo>
                    <a:pt x="220252" y="366594"/>
                  </a:moveTo>
                  <a:cubicBezTo>
                    <a:pt x="254109" y="378108"/>
                    <a:pt x="292600" y="385663"/>
                    <a:pt x="330378" y="385663"/>
                  </a:cubicBezTo>
                  <a:cubicBezTo>
                    <a:pt x="368157" y="385663"/>
                    <a:pt x="404509" y="379186"/>
                    <a:pt x="438009" y="367672"/>
                  </a:cubicBezTo>
                  <a:cubicBezTo>
                    <a:pt x="438723" y="367313"/>
                    <a:pt x="439435" y="367313"/>
                    <a:pt x="440148" y="366953"/>
                  </a:cubicBezTo>
                  <a:cubicBezTo>
                    <a:pt x="565955" y="320898"/>
                    <a:pt x="658618" y="199284"/>
                    <a:pt x="660400" y="66649"/>
                  </a:cubicBezTo>
                  <a:lnTo>
                    <a:pt x="660400" y="0"/>
                  </a:lnTo>
                  <a:lnTo>
                    <a:pt x="0" y="0"/>
                  </a:lnTo>
                  <a:lnTo>
                    <a:pt x="0" y="66600"/>
                  </a:lnTo>
                  <a:cubicBezTo>
                    <a:pt x="1782" y="200003"/>
                    <a:pt x="93019" y="321618"/>
                    <a:pt x="220252" y="366594"/>
                  </a:cubicBezTo>
                  <a:close/>
                </a:path>
              </a:pathLst>
            </a:custGeom>
            <a:solidFill>
              <a:srgbClr val="FFFFFF"/>
            </a:solidFill>
          </p:spPr>
          <p:txBody>
            <a:bodyPr/>
            <a:lstStyle/>
            <a:p>
              <a:endParaRPr lang="en-GB" sz="2800"/>
            </a:p>
          </p:txBody>
        </p:sp>
        <p:sp>
          <p:nvSpPr>
            <p:cNvPr id="7" name="TextBox 7"/>
            <p:cNvSpPr txBox="1"/>
            <p:nvPr/>
          </p:nvSpPr>
          <p:spPr>
            <a:xfrm>
              <a:off x="0" y="-28575"/>
              <a:ext cx="660400" cy="287238"/>
            </a:xfrm>
            <a:prstGeom prst="rect">
              <a:avLst/>
            </a:prstGeom>
          </p:spPr>
          <p:txBody>
            <a:bodyPr lIns="50800" tIns="50800" rIns="50800" bIns="50800" rtlCol="0" anchor="ctr"/>
            <a:lstStyle/>
            <a:p>
              <a:pPr algn="ctr">
                <a:lnSpc>
                  <a:spcPts val="1960"/>
                </a:lnSpc>
              </a:pPr>
              <a:endParaRPr sz="2800"/>
            </a:p>
          </p:txBody>
        </p:sp>
      </p:grpSp>
      <p:sp>
        <p:nvSpPr>
          <p:cNvPr id="8" name="Freeform 8"/>
          <p:cNvSpPr/>
          <p:nvPr/>
        </p:nvSpPr>
        <p:spPr>
          <a:xfrm rot="-10800000" flipH="1" flipV="1">
            <a:off x="4640642" y="8073929"/>
            <a:ext cx="2919358" cy="2923012"/>
          </a:xfrm>
          <a:custGeom>
            <a:avLst/>
            <a:gdLst/>
            <a:ahLst/>
            <a:cxnLst/>
            <a:rect l="l" t="t" r="r" b="b"/>
            <a:pathLst>
              <a:path w="2919358" h="2923012">
                <a:moveTo>
                  <a:pt x="2919358" y="2923012"/>
                </a:moveTo>
                <a:lnTo>
                  <a:pt x="0" y="2923012"/>
                </a:lnTo>
                <a:lnTo>
                  <a:pt x="0" y="0"/>
                </a:lnTo>
                <a:lnTo>
                  <a:pt x="2919358" y="0"/>
                </a:lnTo>
                <a:lnTo>
                  <a:pt x="2919358" y="292301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2800"/>
          </a:p>
        </p:txBody>
      </p:sp>
      <p:grpSp>
        <p:nvGrpSpPr>
          <p:cNvPr id="9" name="Group 9"/>
          <p:cNvGrpSpPr/>
          <p:nvPr/>
        </p:nvGrpSpPr>
        <p:grpSpPr>
          <a:xfrm rot="-10800000">
            <a:off x="-650186" y="-168529"/>
            <a:ext cx="9394465" cy="11811000"/>
            <a:chOff x="0" y="0"/>
            <a:chExt cx="660400" cy="655205"/>
          </a:xfrm>
        </p:grpSpPr>
        <p:sp>
          <p:nvSpPr>
            <p:cNvPr id="10" name="Freeform 10"/>
            <p:cNvSpPr/>
            <p:nvPr/>
          </p:nvSpPr>
          <p:spPr>
            <a:xfrm>
              <a:off x="0" y="0"/>
              <a:ext cx="660400" cy="655205"/>
            </a:xfrm>
            <a:custGeom>
              <a:avLst/>
              <a:gdLst/>
              <a:ahLst/>
              <a:cxnLst/>
              <a:rect l="l" t="t" r="r" b="b"/>
              <a:pathLst>
                <a:path w="660400" h="655205">
                  <a:moveTo>
                    <a:pt x="220252" y="636136"/>
                  </a:moveTo>
                  <a:cubicBezTo>
                    <a:pt x="254109" y="647650"/>
                    <a:pt x="292600" y="655205"/>
                    <a:pt x="330378" y="655205"/>
                  </a:cubicBezTo>
                  <a:cubicBezTo>
                    <a:pt x="368157" y="655205"/>
                    <a:pt x="404509" y="648728"/>
                    <a:pt x="438009" y="637214"/>
                  </a:cubicBezTo>
                  <a:cubicBezTo>
                    <a:pt x="438723" y="636855"/>
                    <a:pt x="439435" y="636855"/>
                    <a:pt x="440148" y="636495"/>
                  </a:cubicBezTo>
                  <a:cubicBezTo>
                    <a:pt x="565955" y="590440"/>
                    <a:pt x="658618" y="468826"/>
                    <a:pt x="660400" y="330203"/>
                  </a:cubicBezTo>
                  <a:lnTo>
                    <a:pt x="660400" y="0"/>
                  </a:lnTo>
                  <a:lnTo>
                    <a:pt x="0" y="0"/>
                  </a:lnTo>
                  <a:lnTo>
                    <a:pt x="0" y="329958"/>
                  </a:lnTo>
                  <a:cubicBezTo>
                    <a:pt x="1782" y="469545"/>
                    <a:pt x="93019" y="591160"/>
                    <a:pt x="220252" y="636136"/>
                  </a:cubicBezTo>
                  <a:close/>
                </a:path>
              </a:pathLst>
            </a:custGeom>
            <a:solidFill>
              <a:srgbClr val="FEB139"/>
            </a:solidFill>
          </p:spPr>
          <p:txBody>
            <a:bodyPr/>
            <a:lstStyle/>
            <a:p>
              <a:endParaRPr lang="en-GB" sz="2800"/>
            </a:p>
          </p:txBody>
        </p:sp>
        <p:sp>
          <p:nvSpPr>
            <p:cNvPr id="11" name="TextBox 11"/>
            <p:cNvSpPr txBox="1"/>
            <p:nvPr/>
          </p:nvSpPr>
          <p:spPr>
            <a:xfrm>
              <a:off x="0" y="-28575"/>
              <a:ext cx="660400" cy="556780"/>
            </a:xfrm>
            <a:prstGeom prst="rect">
              <a:avLst/>
            </a:prstGeom>
          </p:spPr>
          <p:txBody>
            <a:bodyPr lIns="50800" tIns="50800" rIns="50800" bIns="50800" rtlCol="0" anchor="ctr"/>
            <a:lstStyle/>
            <a:p>
              <a:pPr algn="ctr">
                <a:lnSpc>
                  <a:spcPts val="1960"/>
                </a:lnSpc>
              </a:pPr>
              <a:endParaRPr sz="2800"/>
            </a:p>
          </p:txBody>
        </p:sp>
      </p:grpSp>
      <p:sp>
        <p:nvSpPr>
          <p:cNvPr id="12" name="Freeform 12"/>
          <p:cNvSpPr/>
          <p:nvPr/>
        </p:nvSpPr>
        <p:spPr>
          <a:xfrm>
            <a:off x="5774784" y="2305207"/>
            <a:ext cx="291813" cy="542220"/>
          </a:xfrm>
          <a:custGeom>
            <a:avLst/>
            <a:gdLst/>
            <a:ahLst/>
            <a:cxnLst/>
            <a:rect l="l" t="t" r="r" b="b"/>
            <a:pathLst>
              <a:path w="291813" h="542220">
                <a:moveTo>
                  <a:pt x="0" y="0"/>
                </a:moveTo>
                <a:lnTo>
                  <a:pt x="291813" y="0"/>
                </a:lnTo>
                <a:lnTo>
                  <a:pt x="291813" y="542220"/>
                </a:lnTo>
                <a:lnTo>
                  <a:pt x="0" y="5422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2800"/>
          </a:p>
        </p:txBody>
      </p:sp>
      <p:sp>
        <p:nvSpPr>
          <p:cNvPr id="13" name="Freeform 13"/>
          <p:cNvSpPr/>
          <p:nvPr/>
        </p:nvSpPr>
        <p:spPr>
          <a:xfrm>
            <a:off x="1968729" y="2204861"/>
            <a:ext cx="466309" cy="542220"/>
          </a:xfrm>
          <a:custGeom>
            <a:avLst/>
            <a:gdLst/>
            <a:ahLst/>
            <a:cxnLst/>
            <a:rect l="l" t="t" r="r" b="b"/>
            <a:pathLst>
              <a:path w="466309" h="542220">
                <a:moveTo>
                  <a:pt x="0" y="0"/>
                </a:moveTo>
                <a:lnTo>
                  <a:pt x="466310" y="0"/>
                </a:lnTo>
                <a:lnTo>
                  <a:pt x="466310" y="542220"/>
                </a:lnTo>
                <a:lnTo>
                  <a:pt x="0" y="5422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2800"/>
          </a:p>
        </p:txBody>
      </p:sp>
      <p:sp>
        <p:nvSpPr>
          <p:cNvPr id="14" name="Freeform 14"/>
          <p:cNvSpPr/>
          <p:nvPr/>
        </p:nvSpPr>
        <p:spPr>
          <a:xfrm>
            <a:off x="4829484" y="6840559"/>
            <a:ext cx="459408" cy="542220"/>
          </a:xfrm>
          <a:custGeom>
            <a:avLst/>
            <a:gdLst/>
            <a:ahLst/>
            <a:cxnLst/>
            <a:rect l="l" t="t" r="r" b="b"/>
            <a:pathLst>
              <a:path w="459408" h="542220">
                <a:moveTo>
                  <a:pt x="0" y="0"/>
                </a:moveTo>
                <a:lnTo>
                  <a:pt x="459409" y="0"/>
                </a:lnTo>
                <a:lnTo>
                  <a:pt x="459409" y="542220"/>
                </a:lnTo>
                <a:lnTo>
                  <a:pt x="0" y="5422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2800"/>
          </a:p>
        </p:txBody>
      </p:sp>
      <p:sp>
        <p:nvSpPr>
          <p:cNvPr id="15" name="TextBox 15"/>
          <p:cNvSpPr txBox="1"/>
          <p:nvPr/>
        </p:nvSpPr>
        <p:spPr>
          <a:xfrm>
            <a:off x="654050" y="698500"/>
            <a:ext cx="5715000" cy="1037335"/>
          </a:xfrm>
          <a:prstGeom prst="rect">
            <a:avLst/>
          </a:prstGeom>
        </p:spPr>
        <p:txBody>
          <a:bodyPr wrap="square" lIns="0" tIns="0" rIns="0" bIns="0" rtlCol="0" anchor="t">
            <a:spAutoFit/>
          </a:bodyPr>
          <a:lstStyle/>
          <a:p>
            <a:pPr algn="ctr">
              <a:lnSpc>
                <a:spcPts val="4200"/>
              </a:lnSpc>
            </a:pPr>
            <a:r>
              <a:rPr lang="en-US" sz="4800" dirty="0" err="1">
                <a:solidFill>
                  <a:srgbClr val="FFFFFF"/>
                </a:solidFill>
                <a:cs typeface="Madani Arabic"/>
              </a:rPr>
              <a:t>خدماتنا</a:t>
            </a:r>
            <a:endParaRPr lang="en-US" sz="4800" dirty="0">
              <a:solidFill>
                <a:srgbClr val="FFFFFF"/>
              </a:solidFill>
              <a:cs typeface="Madani Arabic"/>
            </a:endParaRPr>
          </a:p>
          <a:p>
            <a:pPr algn="ctr">
              <a:lnSpc>
                <a:spcPts val="4200"/>
              </a:lnSpc>
            </a:pPr>
            <a:endParaRPr lang="en-US" sz="2800" dirty="0">
              <a:solidFill>
                <a:srgbClr val="FFFFFF"/>
              </a:solidFill>
              <a:cs typeface="Madani Arabic"/>
            </a:endParaRPr>
          </a:p>
        </p:txBody>
      </p:sp>
      <p:sp>
        <p:nvSpPr>
          <p:cNvPr id="16" name="Freeform 16"/>
          <p:cNvSpPr/>
          <p:nvPr/>
        </p:nvSpPr>
        <p:spPr>
          <a:xfrm>
            <a:off x="5401103" y="367255"/>
            <a:ext cx="1845790" cy="1267065"/>
          </a:xfrm>
          <a:custGeom>
            <a:avLst/>
            <a:gdLst/>
            <a:ahLst/>
            <a:cxnLst/>
            <a:rect l="l" t="t" r="r" b="b"/>
            <a:pathLst>
              <a:path w="1845790" h="1267065">
                <a:moveTo>
                  <a:pt x="0" y="0"/>
                </a:moveTo>
                <a:lnTo>
                  <a:pt x="1845790" y="0"/>
                </a:lnTo>
                <a:lnTo>
                  <a:pt x="1845790" y="1267065"/>
                </a:lnTo>
                <a:lnTo>
                  <a:pt x="0" y="1267065"/>
                </a:lnTo>
                <a:lnTo>
                  <a:pt x="0" y="0"/>
                </a:lnTo>
                <a:close/>
              </a:path>
            </a:pathLst>
          </a:custGeom>
          <a:blipFill>
            <a:blip r:embed="rId10"/>
            <a:stretch>
              <a:fillRect l="-206848"/>
            </a:stretch>
          </a:blipFill>
        </p:spPr>
        <p:txBody>
          <a:bodyPr/>
          <a:lstStyle/>
          <a:p>
            <a:endParaRPr lang="en-GB" sz="2800"/>
          </a:p>
        </p:txBody>
      </p:sp>
      <p:sp>
        <p:nvSpPr>
          <p:cNvPr id="17" name="TextBox 17"/>
          <p:cNvSpPr txBox="1"/>
          <p:nvPr/>
        </p:nvSpPr>
        <p:spPr>
          <a:xfrm>
            <a:off x="3883279" y="2985112"/>
            <a:ext cx="3413825" cy="3960508"/>
          </a:xfrm>
          <a:prstGeom prst="rect">
            <a:avLst/>
          </a:prstGeom>
        </p:spPr>
        <p:txBody>
          <a:bodyPr wrap="square" lIns="0" tIns="0" rIns="0" bIns="0" rtlCol="0" anchor="t">
            <a:spAutoFit/>
          </a:bodyPr>
          <a:lstStyle/>
          <a:p>
            <a:pPr algn="r">
              <a:lnSpc>
                <a:spcPts val="2152"/>
              </a:lnSpc>
            </a:pPr>
            <a:r>
              <a:rPr lang="en-US" sz="2400" b="1" u="sng" dirty="0" err="1">
                <a:solidFill>
                  <a:srgbClr val="000000"/>
                </a:solidFill>
                <a:cs typeface="Madani Arabic"/>
              </a:rPr>
              <a:t>التأهيل</a:t>
            </a:r>
            <a:r>
              <a:rPr lang="en-US" sz="2400" b="1" u="sng" dirty="0">
                <a:solidFill>
                  <a:srgbClr val="000000"/>
                </a:solidFill>
                <a:cs typeface="Madani Arabic"/>
              </a:rPr>
              <a:t> </a:t>
            </a:r>
            <a:r>
              <a:rPr lang="en-US" sz="2400" b="1" u="sng" dirty="0" err="1">
                <a:solidFill>
                  <a:srgbClr val="000000"/>
                </a:solidFill>
                <a:cs typeface="Madani Arabic"/>
              </a:rPr>
              <a:t>لشهادة</a:t>
            </a:r>
            <a:r>
              <a:rPr lang="en-US" sz="2400" b="1" u="sng" dirty="0">
                <a:solidFill>
                  <a:srgbClr val="000000"/>
                </a:solidFill>
                <a:cs typeface="Madani Arabic"/>
              </a:rPr>
              <a:t> </a:t>
            </a:r>
            <a:r>
              <a:rPr lang="en-US" sz="2400" b="1" u="sng" dirty="0" err="1">
                <a:solidFill>
                  <a:srgbClr val="000000"/>
                </a:solidFill>
                <a:cs typeface="Madani Arabic"/>
              </a:rPr>
              <a:t>سباهي</a:t>
            </a:r>
            <a:endParaRPr lang="en-US" sz="2400" b="1" u="sng" dirty="0">
              <a:solidFill>
                <a:srgbClr val="000000"/>
              </a:solidFill>
              <a:cs typeface="Madani Arabic"/>
            </a:endParaRPr>
          </a:p>
          <a:p>
            <a:pPr algn="r">
              <a:lnSpc>
                <a:spcPts val="2152"/>
              </a:lnSpc>
            </a:pPr>
            <a:r>
              <a:rPr lang="en-US" sz="2400" b="1" dirty="0" err="1">
                <a:solidFill>
                  <a:srgbClr val="000000"/>
                </a:solidFill>
                <a:latin typeface="Madani Arabic"/>
                <a:cs typeface="Madani Arabic"/>
              </a:rPr>
              <a:t>تأهيل</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وتحضير</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المجمعات</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والمراكز</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الطبية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بالمملكة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للحصول</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على</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إعتماد</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المركز</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السعودي</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لاعتماد</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المنشآت</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الطبية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سباهي</a:t>
            </a:r>
            <a:r>
              <a:rPr lang="en-US" sz="2400" b="1" dirty="0">
                <a:solidFill>
                  <a:srgbClr val="000000"/>
                </a:solidFill>
                <a:latin typeface="Madani Arabic"/>
                <a:cs typeface="Madani Arabic"/>
              </a:rPr>
              <a:t>.</a:t>
            </a:r>
          </a:p>
          <a:p>
            <a:pPr algn="r">
              <a:lnSpc>
                <a:spcPts val="2152"/>
              </a:lnSpc>
            </a:pPr>
            <a:endParaRPr lang="en-US" sz="2400" b="1" dirty="0">
              <a:solidFill>
                <a:srgbClr val="000000"/>
              </a:solidFill>
              <a:latin typeface="Madani Arabic"/>
              <a:cs typeface="Madani Arabic"/>
            </a:endParaRPr>
          </a:p>
          <a:p>
            <a:pPr algn="r">
              <a:lnSpc>
                <a:spcPts val="2152"/>
              </a:lnSpc>
            </a:pPr>
            <a:r>
              <a:rPr lang="en-US" sz="2400" b="1" dirty="0" err="1">
                <a:solidFill>
                  <a:srgbClr val="000000"/>
                </a:solidFill>
                <a:latin typeface="Madani Arabic"/>
                <a:cs typeface="Madani Arabic"/>
              </a:rPr>
              <a:t>يوجد</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نظام</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عن</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بعد</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للمناطق</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النائية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والبعيدة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بعد</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زيارة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الخبير</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زيارة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اولى</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في</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بداية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التطبيق</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والاخرى</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نهاية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التطبيق</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وبينهما</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تواصل</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عن</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بعد</a:t>
            </a:r>
            <a:r>
              <a:rPr lang="en-US" sz="2400" b="1" dirty="0">
                <a:solidFill>
                  <a:srgbClr val="000000"/>
                </a:solidFill>
                <a:latin typeface="Madani Arabic"/>
                <a:cs typeface="Madani Arabic"/>
              </a:rPr>
              <a:t>.</a:t>
            </a:r>
          </a:p>
          <a:p>
            <a:pPr algn="r">
              <a:lnSpc>
                <a:spcPts val="2152"/>
              </a:lnSpc>
            </a:pPr>
            <a:endParaRPr lang="en-US" sz="2400" b="1" dirty="0">
              <a:solidFill>
                <a:srgbClr val="000000"/>
              </a:solidFill>
              <a:latin typeface="Madani Arabic"/>
              <a:cs typeface="Madani Arabic"/>
            </a:endParaRPr>
          </a:p>
          <a:p>
            <a:pPr algn="r">
              <a:lnSpc>
                <a:spcPts val="2152"/>
              </a:lnSpc>
            </a:pPr>
            <a:endParaRPr lang="en-US" sz="2400" b="1" dirty="0">
              <a:solidFill>
                <a:srgbClr val="000000"/>
              </a:solidFill>
              <a:latin typeface="Madani Arabic"/>
              <a:cs typeface="Madani Arabic"/>
            </a:endParaRPr>
          </a:p>
        </p:txBody>
      </p:sp>
      <p:sp>
        <p:nvSpPr>
          <p:cNvPr id="18" name="TextBox 18"/>
          <p:cNvSpPr txBox="1"/>
          <p:nvPr/>
        </p:nvSpPr>
        <p:spPr>
          <a:xfrm>
            <a:off x="380971" y="2976035"/>
            <a:ext cx="3641826" cy="3396251"/>
          </a:xfrm>
          <a:prstGeom prst="rect">
            <a:avLst/>
          </a:prstGeom>
        </p:spPr>
        <p:txBody>
          <a:bodyPr lIns="0" tIns="0" rIns="0" bIns="0" rtlCol="0" anchor="t">
            <a:spAutoFit/>
          </a:bodyPr>
          <a:lstStyle/>
          <a:p>
            <a:pPr algn="r">
              <a:lnSpc>
                <a:spcPts val="2152"/>
              </a:lnSpc>
            </a:pPr>
            <a:r>
              <a:rPr lang="en-US" sz="2400" b="1" u="sng" dirty="0" err="1">
                <a:solidFill>
                  <a:srgbClr val="000000"/>
                </a:solidFill>
                <a:cs typeface="Madani Arabic"/>
              </a:rPr>
              <a:t>نحن</a:t>
            </a:r>
            <a:r>
              <a:rPr lang="en-US" sz="2400" b="1" u="sng" dirty="0">
                <a:solidFill>
                  <a:srgbClr val="000000"/>
                </a:solidFill>
                <a:cs typeface="Madani Arabic"/>
              </a:rPr>
              <a:t> </a:t>
            </a:r>
            <a:r>
              <a:rPr lang="en-US" sz="2400" b="1" u="sng" dirty="0" err="1">
                <a:solidFill>
                  <a:srgbClr val="000000"/>
                </a:solidFill>
                <a:cs typeface="Madani Arabic"/>
              </a:rPr>
              <a:t>معكم</a:t>
            </a:r>
            <a:r>
              <a:rPr lang="en-US" sz="2400" b="1" u="sng" dirty="0">
                <a:solidFill>
                  <a:srgbClr val="000000"/>
                </a:solidFill>
                <a:cs typeface="Madani Arabic"/>
              </a:rPr>
              <a:t> </a:t>
            </a:r>
            <a:r>
              <a:rPr lang="en-US" sz="2400" b="1" u="sng" dirty="0" err="1">
                <a:solidFill>
                  <a:srgbClr val="000000"/>
                </a:solidFill>
                <a:cs typeface="Madani Arabic"/>
              </a:rPr>
              <a:t>حتى</a:t>
            </a:r>
            <a:r>
              <a:rPr lang="en-US" sz="2400" b="1" u="sng" dirty="0">
                <a:solidFill>
                  <a:srgbClr val="000000"/>
                </a:solidFill>
                <a:cs typeface="Madani Arabic"/>
              </a:rPr>
              <a:t> </a:t>
            </a:r>
            <a:r>
              <a:rPr lang="en-US" sz="2400" b="1" u="sng" dirty="0" err="1">
                <a:solidFill>
                  <a:srgbClr val="000000"/>
                </a:solidFill>
                <a:cs typeface="Madani Arabic"/>
              </a:rPr>
              <a:t>بعد</a:t>
            </a:r>
            <a:r>
              <a:rPr lang="en-US" sz="2400" b="1" u="sng" dirty="0">
                <a:solidFill>
                  <a:srgbClr val="000000"/>
                </a:solidFill>
                <a:cs typeface="Madani Arabic"/>
              </a:rPr>
              <a:t> </a:t>
            </a:r>
            <a:r>
              <a:rPr lang="en-US" sz="2400" b="1" u="sng" dirty="0" err="1">
                <a:solidFill>
                  <a:srgbClr val="000000"/>
                </a:solidFill>
                <a:cs typeface="Madani Arabic"/>
              </a:rPr>
              <a:t>الحصول</a:t>
            </a:r>
            <a:r>
              <a:rPr lang="en-US" sz="2400" b="1" u="sng" dirty="0">
                <a:solidFill>
                  <a:srgbClr val="000000"/>
                </a:solidFill>
                <a:cs typeface="Madani Arabic"/>
              </a:rPr>
              <a:t> </a:t>
            </a:r>
            <a:r>
              <a:rPr lang="en-US" sz="2400" b="1" u="sng" dirty="0" err="1">
                <a:solidFill>
                  <a:srgbClr val="000000"/>
                </a:solidFill>
                <a:cs typeface="Madani Arabic"/>
              </a:rPr>
              <a:t>على</a:t>
            </a:r>
            <a:r>
              <a:rPr lang="en-US" sz="2400" b="1" u="sng" dirty="0">
                <a:solidFill>
                  <a:srgbClr val="000000"/>
                </a:solidFill>
                <a:cs typeface="Madani Arabic"/>
              </a:rPr>
              <a:t> </a:t>
            </a:r>
            <a:r>
              <a:rPr lang="en-US" sz="2400" b="1" u="sng" dirty="0" err="1">
                <a:solidFill>
                  <a:srgbClr val="000000"/>
                </a:solidFill>
                <a:cs typeface="Madani Arabic"/>
              </a:rPr>
              <a:t>سباهي</a:t>
            </a:r>
            <a:endParaRPr lang="en-US" sz="2400" b="1" u="sng" dirty="0">
              <a:solidFill>
                <a:srgbClr val="000000"/>
              </a:solidFill>
              <a:cs typeface="Madani Arabic"/>
            </a:endParaRPr>
          </a:p>
          <a:p>
            <a:pPr algn="r">
              <a:lnSpc>
                <a:spcPts val="2152"/>
              </a:lnSpc>
            </a:pPr>
            <a:r>
              <a:rPr lang="en-US" sz="2400" b="1" dirty="0" err="1">
                <a:solidFill>
                  <a:srgbClr val="000000"/>
                </a:solidFill>
                <a:latin typeface="Madani Arabic"/>
                <a:cs typeface="Madani Arabic"/>
              </a:rPr>
              <a:t>لان</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عملائنا</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مميزين</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فإننا</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نضمن</a:t>
            </a:r>
            <a:r>
              <a:rPr lang="en-US" sz="2400" b="1" dirty="0">
                <a:solidFill>
                  <a:srgbClr val="000000"/>
                </a:solidFill>
                <a:latin typeface="Madani Arabic"/>
                <a:cs typeface="Madani Arabic"/>
              </a:rPr>
              <a:t> </a:t>
            </a:r>
            <a:r>
              <a:rPr lang="ar-SA" sz="2400" b="1" dirty="0">
                <a:solidFill>
                  <a:srgbClr val="000000"/>
                </a:solidFill>
                <a:latin typeface="Madani Arabic"/>
                <a:cs typeface="Madani Arabic"/>
              </a:rPr>
              <a:t>استمرارنا</a:t>
            </a:r>
            <a:r>
              <a:rPr lang="en-US" sz="2400" b="1" dirty="0">
                <a:solidFill>
                  <a:srgbClr val="000000"/>
                </a:solidFill>
                <a:latin typeface="Madani Arabic"/>
                <a:cs typeface="Madani Arabic"/>
              </a:rPr>
              <a:t> مع </a:t>
            </a:r>
            <a:r>
              <a:rPr lang="en-US" sz="2400" b="1" dirty="0" err="1">
                <a:solidFill>
                  <a:srgbClr val="000000"/>
                </a:solidFill>
                <a:latin typeface="Madani Arabic"/>
                <a:cs typeface="Madani Arabic"/>
              </a:rPr>
              <a:t>المجمعات</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التي</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تعتمد</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من</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سباهي</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بالمتابعة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الشهرية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لضمان</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استمرار</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تطبيق</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المعايير</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بجودة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عالية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خلال</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الثلاث</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سنوات</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التالية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وسهولة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الحصول</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على</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اعادة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الاعتماد</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ونقوم</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بتقديم</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هذه</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الخدمة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بسعر</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رمزي</a:t>
            </a:r>
            <a:r>
              <a:rPr lang="en-US" sz="2400" b="1" dirty="0">
                <a:solidFill>
                  <a:srgbClr val="000000"/>
                </a:solidFill>
                <a:latin typeface="Madani Arabic"/>
                <a:cs typeface="Madani Arabic"/>
              </a:rPr>
              <a:t>.</a:t>
            </a:r>
          </a:p>
          <a:p>
            <a:pPr algn="r">
              <a:lnSpc>
                <a:spcPts val="2152"/>
              </a:lnSpc>
            </a:pPr>
            <a:endParaRPr lang="en-US" sz="2400" b="1" dirty="0">
              <a:solidFill>
                <a:srgbClr val="000000"/>
              </a:solidFill>
              <a:latin typeface="Madani Arabic"/>
              <a:cs typeface="Madani Arabic"/>
            </a:endParaRPr>
          </a:p>
          <a:p>
            <a:pPr algn="r">
              <a:lnSpc>
                <a:spcPts val="2152"/>
              </a:lnSpc>
            </a:pPr>
            <a:endParaRPr lang="en-US" sz="2400" b="1" dirty="0">
              <a:solidFill>
                <a:srgbClr val="000000"/>
              </a:solidFill>
              <a:latin typeface="Madani Arabic"/>
              <a:cs typeface="Madani Arabic"/>
            </a:endParaRPr>
          </a:p>
        </p:txBody>
      </p:sp>
      <p:sp>
        <p:nvSpPr>
          <p:cNvPr id="19" name="TextBox 19"/>
          <p:cNvSpPr txBox="1"/>
          <p:nvPr/>
        </p:nvSpPr>
        <p:spPr>
          <a:xfrm>
            <a:off x="840069" y="7139201"/>
            <a:ext cx="6473497" cy="2267737"/>
          </a:xfrm>
          <a:prstGeom prst="rect">
            <a:avLst/>
          </a:prstGeom>
        </p:spPr>
        <p:txBody>
          <a:bodyPr wrap="square" lIns="0" tIns="0" rIns="0" bIns="0" rtlCol="0" anchor="t">
            <a:spAutoFit/>
          </a:bodyPr>
          <a:lstStyle/>
          <a:p>
            <a:pPr algn="r">
              <a:lnSpc>
                <a:spcPts val="2152"/>
              </a:lnSpc>
            </a:pPr>
            <a:r>
              <a:rPr lang="en-US" sz="2400" b="1" u="sng" dirty="0" err="1">
                <a:solidFill>
                  <a:srgbClr val="000000"/>
                </a:solidFill>
                <a:cs typeface="Madani Arabic"/>
              </a:rPr>
              <a:t>دراسات</a:t>
            </a:r>
            <a:r>
              <a:rPr lang="en-US" sz="2400" b="1" u="sng" dirty="0">
                <a:solidFill>
                  <a:srgbClr val="000000"/>
                </a:solidFill>
                <a:cs typeface="Madani Arabic"/>
              </a:rPr>
              <a:t> </a:t>
            </a:r>
            <a:r>
              <a:rPr lang="en-US" sz="2400" b="1" u="sng" dirty="0" err="1">
                <a:solidFill>
                  <a:srgbClr val="000000"/>
                </a:solidFill>
                <a:cs typeface="Madani Arabic"/>
              </a:rPr>
              <a:t>الجدوى</a:t>
            </a:r>
            <a:endParaRPr lang="en-US" sz="2400" b="1" u="sng" dirty="0">
              <a:solidFill>
                <a:srgbClr val="000000"/>
              </a:solidFill>
              <a:cs typeface="Madani Arabic"/>
            </a:endParaRPr>
          </a:p>
          <a:p>
            <a:pPr algn="r">
              <a:lnSpc>
                <a:spcPts val="2152"/>
              </a:lnSpc>
            </a:pPr>
            <a:r>
              <a:rPr lang="en-US" sz="2400" b="1" dirty="0" err="1">
                <a:solidFill>
                  <a:srgbClr val="000000"/>
                </a:solidFill>
                <a:latin typeface="Madani Arabic"/>
                <a:cs typeface="Madani Arabic"/>
              </a:rPr>
              <a:t>نقوم</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بعمل</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جميع</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دراسات</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الجدوى</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الاقتصادية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للمشآت</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الطبية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لاعادة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الهيكلة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والتطوير</a:t>
            </a:r>
            <a:r>
              <a:rPr lang="en-US" sz="2400" b="1" dirty="0">
                <a:solidFill>
                  <a:srgbClr val="000000"/>
                </a:solidFill>
                <a:latin typeface="Madani Arabic"/>
                <a:cs typeface="Madani Arabic"/>
              </a:rPr>
              <a:t> ، و </a:t>
            </a:r>
            <a:r>
              <a:rPr lang="en-US" sz="2400" b="1" dirty="0" err="1">
                <a:solidFill>
                  <a:srgbClr val="000000"/>
                </a:solidFill>
                <a:latin typeface="Madani Arabic"/>
                <a:cs typeface="Madani Arabic"/>
              </a:rPr>
              <a:t>عمل</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تحليل</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الفجوة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بين</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الواقع</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والمأمول</a:t>
            </a:r>
            <a:r>
              <a:rPr lang="en-US" sz="2400" b="1" dirty="0">
                <a:solidFill>
                  <a:srgbClr val="000000"/>
                </a:solidFill>
                <a:latin typeface="Madani Arabic"/>
                <a:cs typeface="Madani Arabic"/>
              </a:rPr>
              <a:t> (Gap Analysis)، </a:t>
            </a:r>
            <a:r>
              <a:rPr lang="en-US" sz="2400" b="1" dirty="0" err="1">
                <a:solidFill>
                  <a:srgbClr val="000000"/>
                </a:solidFill>
                <a:latin typeface="Madani Arabic"/>
                <a:cs typeface="Madani Arabic"/>
              </a:rPr>
              <a:t>بالاضافة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الى</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شرح</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معايير</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الايزو</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وكل</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ذلك</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على</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أيدي</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خبارء</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متميزين</a:t>
            </a:r>
            <a:r>
              <a:rPr lang="en-US" sz="2400" b="1" dirty="0">
                <a:solidFill>
                  <a:srgbClr val="000000"/>
                </a:solidFill>
                <a:latin typeface="Madani Arabic"/>
                <a:cs typeface="Madani Arabic"/>
              </a:rPr>
              <a:t> و </a:t>
            </a:r>
            <a:r>
              <a:rPr lang="en-US" sz="2400" b="1" dirty="0" err="1">
                <a:solidFill>
                  <a:srgbClr val="000000"/>
                </a:solidFill>
                <a:latin typeface="Madani Arabic"/>
                <a:cs typeface="Madani Arabic"/>
              </a:rPr>
              <a:t>بأسعار</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رمزية</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لعملاء</a:t>
            </a:r>
            <a:r>
              <a:rPr lang="en-US" sz="2400" b="1" dirty="0">
                <a:solidFill>
                  <a:srgbClr val="000000"/>
                </a:solidFill>
                <a:latin typeface="Madani Arabic"/>
                <a:cs typeface="Madani Arabic"/>
              </a:rPr>
              <a:t> </a:t>
            </a:r>
            <a:r>
              <a:rPr lang="en-US" sz="2400" b="1" dirty="0" err="1">
                <a:solidFill>
                  <a:srgbClr val="000000"/>
                </a:solidFill>
                <a:latin typeface="Madani Arabic"/>
                <a:cs typeface="Madani Arabic"/>
              </a:rPr>
              <a:t>المكتب</a:t>
            </a:r>
            <a:r>
              <a:rPr lang="en-US" sz="2400" b="1" dirty="0">
                <a:solidFill>
                  <a:srgbClr val="000000"/>
                </a:solidFill>
                <a:latin typeface="Madani Arabic"/>
                <a:cs typeface="Madani Arabic"/>
              </a:rPr>
              <a:t>.</a:t>
            </a:r>
          </a:p>
          <a:p>
            <a:pPr algn="r">
              <a:lnSpc>
                <a:spcPts val="2152"/>
              </a:lnSpc>
            </a:pPr>
            <a:endParaRPr lang="en-US" sz="2400" b="1" dirty="0">
              <a:solidFill>
                <a:srgbClr val="000000"/>
              </a:solidFill>
              <a:latin typeface="Madani Arabic"/>
              <a:cs typeface="Madani Arabic"/>
            </a:endParaRPr>
          </a:p>
          <a:p>
            <a:pPr algn="r">
              <a:lnSpc>
                <a:spcPts val="2152"/>
              </a:lnSpc>
            </a:pPr>
            <a:endParaRPr lang="en-US" sz="2400" b="1" dirty="0">
              <a:solidFill>
                <a:srgbClr val="000000"/>
              </a:solidFill>
              <a:latin typeface="Madani Arabic"/>
              <a:cs typeface="Madani Arab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grpSp>
        <p:nvGrpSpPr>
          <p:cNvPr id="2" name="Group 2"/>
          <p:cNvGrpSpPr/>
          <p:nvPr/>
        </p:nvGrpSpPr>
        <p:grpSpPr>
          <a:xfrm>
            <a:off x="-2310688" y="8722998"/>
            <a:ext cx="5603317" cy="560331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EB139"/>
              </a:solidFill>
              <a:prstDash val="solid"/>
              <a:miter/>
            </a:ln>
          </p:spPr>
          <p:txBody>
            <a:bodyPr/>
            <a:lstStyle/>
            <a:p>
              <a:endParaRPr lang="en-GB"/>
            </a:p>
          </p:txBody>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134673" y="1035685"/>
            <a:ext cx="6544961" cy="3898503"/>
          </a:xfrm>
          <a:prstGeom prst="rect">
            <a:avLst/>
          </a:prstGeom>
        </p:spPr>
        <p:txBody>
          <a:bodyPr lIns="0" tIns="0" rIns="0" bIns="0" rtlCol="0" anchor="t">
            <a:spAutoFit/>
          </a:bodyPr>
          <a:lstStyle/>
          <a:p>
            <a:pPr algn="r">
              <a:lnSpc>
                <a:spcPts val="3788"/>
              </a:lnSpc>
            </a:pPr>
            <a:endParaRPr sz="3200" dirty="0"/>
          </a:p>
          <a:p>
            <a:pPr algn="r">
              <a:lnSpc>
                <a:spcPts val="3788"/>
              </a:lnSpc>
            </a:pPr>
            <a:r>
              <a:rPr lang="en-US" sz="3200" dirty="0" err="1">
                <a:solidFill>
                  <a:srgbClr val="FFFFFF"/>
                </a:solidFill>
                <a:latin typeface="Madani Arabic"/>
                <a:cs typeface="Madani Arabic"/>
              </a:rPr>
              <a:t>نأمل</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ان</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نكون</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أول</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مكتب</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استشاري</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سعودي</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متخصص</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ورائد</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ومتميز</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في</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تأهيل</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سباهي</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للمجمعات</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الطبية</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والحصول</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على</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اعتمادات</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الجودة</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المحلية</a:t>
            </a:r>
            <a:r>
              <a:rPr lang="en-US" sz="3200" dirty="0">
                <a:solidFill>
                  <a:srgbClr val="FFFFFF"/>
                </a:solidFill>
                <a:latin typeface="Madani Arabic"/>
                <a:cs typeface="Madani Arabic"/>
              </a:rPr>
              <a:t> </a:t>
            </a:r>
            <a:r>
              <a:rPr lang="en-US" sz="3200" dirty="0" err="1">
                <a:solidFill>
                  <a:srgbClr val="FFFFFF"/>
                </a:solidFill>
                <a:latin typeface="Madani Arabic"/>
                <a:cs typeface="Madani Arabic"/>
              </a:rPr>
              <a:t>والعالمية</a:t>
            </a:r>
            <a:r>
              <a:rPr lang="en-US" sz="3200" dirty="0">
                <a:solidFill>
                  <a:srgbClr val="FFFFFF"/>
                </a:solidFill>
                <a:latin typeface="Madani Arabic"/>
                <a:cs typeface="Madani Arabic"/>
              </a:rPr>
              <a:t>.</a:t>
            </a:r>
          </a:p>
          <a:p>
            <a:pPr algn="r">
              <a:lnSpc>
                <a:spcPts val="3788"/>
              </a:lnSpc>
            </a:pPr>
            <a:endParaRPr lang="en-US" sz="3200" dirty="0">
              <a:solidFill>
                <a:srgbClr val="FFFFFF"/>
              </a:solidFill>
              <a:latin typeface="Madani Arabic"/>
              <a:cs typeface="Madani Arabic"/>
            </a:endParaRPr>
          </a:p>
          <a:p>
            <a:pPr algn="r">
              <a:lnSpc>
                <a:spcPts val="3788"/>
              </a:lnSpc>
            </a:pPr>
            <a:endParaRPr lang="en-US" sz="3200" dirty="0">
              <a:solidFill>
                <a:srgbClr val="FFFFFF"/>
              </a:solidFill>
              <a:latin typeface="Madani Arabic"/>
              <a:cs typeface="Madani Arabic"/>
            </a:endParaRPr>
          </a:p>
          <a:p>
            <a:pPr algn="r">
              <a:lnSpc>
                <a:spcPts val="3788"/>
              </a:lnSpc>
            </a:pPr>
            <a:endParaRPr lang="en-US" sz="3200" dirty="0">
              <a:solidFill>
                <a:srgbClr val="FFFFFF"/>
              </a:solidFill>
              <a:latin typeface="Madani Arabic"/>
              <a:cs typeface="Madani Arabic"/>
            </a:endParaRPr>
          </a:p>
        </p:txBody>
      </p:sp>
      <p:sp>
        <p:nvSpPr>
          <p:cNvPr id="6" name="TextBox 6"/>
          <p:cNvSpPr txBox="1"/>
          <p:nvPr/>
        </p:nvSpPr>
        <p:spPr>
          <a:xfrm>
            <a:off x="507520" y="3944409"/>
            <a:ext cx="6544961" cy="4873129"/>
          </a:xfrm>
          <a:prstGeom prst="rect">
            <a:avLst/>
          </a:prstGeom>
        </p:spPr>
        <p:txBody>
          <a:bodyPr lIns="0" tIns="0" rIns="0" bIns="0" rtlCol="0" anchor="t">
            <a:spAutoFit/>
          </a:bodyPr>
          <a:lstStyle/>
          <a:p>
            <a:pPr algn="r">
              <a:lnSpc>
                <a:spcPts val="3788"/>
              </a:lnSpc>
            </a:pPr>
            <a:endParaRPr sz="3200" dirty="0"/>
          </a:p>
          <a:p>
            <a:pPr algn="r">
              <a:lnSpc>
                <a:spcPts val="3788"/>
              </a:lnSpc>
            </a:pPr>
            <a:r>
              <a:rPr lang="en-US" sz="3200" dirty="0" err="1">
                <a:solidFill>
                  <a:srgbClr val="FFFFFF"/>
                </a:solidFill>
                <a:cs typeface="Madani Arabic"/>
              </a:rPr>
              <a:t>يقدم</a:t>
            </a:r>
            <a:r>
              <a:rPr lang="en-US" sz="3200" dirty="0">
                <a:solidFill>
                  <a:srgbClr val="FFFFFF"/>
                </a:solidFill>
                <a:cs typeface="Madani Arabic"/>
              </a:rPr>
              <a:t> </a:t>
            </a:r>
            <a:r>
              <a:rPr lang="en-US" sz="3200" dirty="0" err="1">
                <a:solidFill>
                  <a:srgbClr val="FFFFFF"/>
                </a:solidFill>
                <a:cs typeface="Madani Arabic"/>
              </a:rPr>
              <a:t>المكتب</a:t>
            </a:r>
            <a:r>
              <a:rPr lang="en-US" sz="3200" dirty="0">
                <a:solidFill>
                  <a:srgbClr val="FFFFFF"/>
                </a:solidFill>
                <a:cs typeface="Madani Arabic"/>
              </a:rPr>
              <a:t> </a:t>
            </a:r>
            <a:r>
              <a:rPr lang="en-US" sz="3200" dirty="0" err="1">
                <a:solidFill>
                  <a:srgbClr val="FFFFFF"/>
                </a:solidFill>
                <a:cs typeface="Madani Arabic"/>
              </a:rPr>
              <a:t>خدمات</a:t>
            </a:r>
            <a:r>
              <a:rPr lang="en-US" sz="3200" dirty="0">
                <a:solidFill>
                  <a:srgbClr val="FFFFFF"/>
                </a:solidFill>
                <a:cs typeface="Madani Arabic"/>
              </a:rPr>
              <a:t> </a:t>
            </a:r>
            <a:r>
              <a:rPr lang="en-US" sz="3200" dirty="0" err="1">
                <a:solidFill>
                  <a:srgbClr val="FFFFFF"/>
                </a:solidFill>
                <a:cs typeface="Madani Arabic"/>
              </a:rPr>
              <a:t>واستشارات</a:t>
            </a:r>
            <a:r>
              <a:rPr lang="en-US" sz="3200" dirty="0">
                <a:solidFill>
                  <a:srgbClr val="FFFFFF"/>
                </a:solidFill>
                <a:cs typeface="Madani Arabic"/>
              </a:rPr>
              <a:t> </a:t>
            </a:r>
            <a:r>
              <a:rPr lang="en-US" sz="3200" dirty="0" err="1">
                <a:solidFill>
                  <a:srgbClr val="FFFFFF"/>
                </a:solidFill>
                <a:cs typeface="Madani Arabic"/>
              </a:rPr>
              <a:t>معايير</a:t>
            </a:r>
            <a:r>
              <a:rPr lang="en-US" sz="3200" dirty="0">
                <a:solidFill>
                  <a:srgbClr val="FFFFFF"/>
                </a:solidFill>
                <a:cs typeface="Madani Arabic"/>
              </a:rPr>
              <a:t> </a:t>
            </a:r>
            <a:r>
              <a:rPr lang="en-US" sz="3200" dirty="0" err="1">
                <a:solidFill>
                  <a:srgbClr val="FFFFFF"/>
                </a:solidFill>
                <a:cs typeface="Madani Arabic"/>
              </a:rPr>
              <a:t>الجودة</a:t>
            </a:r>
            <a:r>
              <a:rPr lang="en-US" sz="3200" dirty="0">
                <a:solidFill>
                  <a:srgbClr val="FFFFFF"/>
                </a:solidFill>
                <a:cs typeface="Madani Arabic"/>
              </a:rPr>
              <a:t> </a:t>
            </a:r>
            <a:r>
              <a:rPr lang="en-US" sz="3200" dirty="0" err="1">
                <a:solidFill>
                  <a:srgbClr val="FFFFFF"/>
                </a:solidFill>
                <a:cs typeface="Madani Arabic"/>
              </a:rPr>
              <a:t>للقطاع</a:t>
            </a:r>
            <a:r>
              <a:rPr lang="en-US" sz="3200" dirty="0">
                <a:solidFill>
                  <a:srgbClr val="FFFFFF"/>
                </a:solidFill>
                <a:cs typeface="Madani Arabic"/>
              </a:rPr>
              <a:t> </a:t>
            </a:r>
            <a:r>
              <a:rPr lang="en-US" sz="3200" dirty="0" err="1">
                <a:solidFill>
                  <a:srgbClr val="FFFFFF"/>
                </a:solidFill>
                <a:cs typeface="Madani Arabic"/>
              </a:rPr>
              <a:t>الطبي</a:t>
            </a:r>
            <a:r>
              <a:rPr lang="en-US" sz="3200" dirty="0">
                <a:solidFill>
                  <a:srgbClr val="FFFFFF"/>
                </a:solidFill>
                <a:cs typeface="Madani Arabic"/>
              </a:rPr>
              <a:t> </a:t>
            </a:r>
            <a:r>
              <a:rPr lang="en-US" sz="3200" dirty="0" err="1">
                <a:solidFill>
                  <a:srgbClr val="FFFFFF"/>
                </a:solidFill>
                <a:cs typeface="Madani Arabic"/>
              </a:rPr>
              <a:t>وتنفيذ</a:t>
            </a:r>
            <a:r>
              <a:rPr lang="en-US" sz="3200" dirty="0">
                <a:solidFill>
                  <a:srgbClr val="FFFFFF"/>
                </a:solidFill>
                <a:cs typeface="Madani Arabic"/>
              </a:rPr>
              <a:t> </a:t>
            </a:r>
            <a:r>
              <a:rPr lang="en-US" sz="3200" dirty="0" err="1">
                <a:solidFill>
                  <a:srgbClr val="FFFFFF"/>
                </a:solidFill>
                <a:cs typeface="Madani Arabic"/>
              </a:rPr>
              <a:t>الدراسات</a:t>
            </a:r>
            <a:r>
              <a:rPr lang="en-US" sz="3200" dirty="0">
                <a:solidFill>
                  <a:srgbClr val="FFFFFF"/>
                </a:solidFill>
                <a:cs typeface="Madani Arabic"/>
              </a:rPr>
              <a:t> </a:t>
            </a:r>
            <a:r>
              <a:rPr lang="en-US" sz="3200" dirty="0" err="1">
                <a:solidFill>
                  <a:srgbClr val="FFFFFF"/>
                </a:solidFill>
                <a:cs typeface="Madani Arabic"/>
              </a:rPr>
              <a:t>العلمية</a:t>
            </a:r>
            <a:r>
              <a:rPr lang="en-US" sz="3200" dirty="0">
                <a:solidFill>
                  <a:srgbClr val="FFFFFF"/>
                </a:solidFill>
                <a:cs typeface="Madani Arabic"/>
              </a:rPr>
              <a:t> </a:t>
            </a:r>
            <a:r>
              <a:rPr lang="en-US" sz="3200" dirty="0" err="1">
                <a:solidFill>
                  <a:srgbClr val="FFFFFF"/>
                </a:solidFill>
                <a:cs typeface="Madani Arabic"/>
              </a:rPr>
              <a:t>الموثوقة</a:t>
            </a:r>
            <a:r>
              <a:rPr lang="en-US" sz="3200" dirty="0">
                <a:solidFill>
                  <a:srgbClr val="FFFFFF"/>
                </a:solidFill>
                <a:cs typeface="Madani Arabic"/>
              </a:rPr>
              <a:t> </a:t>
            </a:r>
            <a:r>
              <a:rPr lang="en-US" sz="3200" dirty="0" err="1">
                <a:solidFill>
                  <a:srgbClr val="FFFFFF"/>
                </a:solidFill>
                <a:cs typeface="Madani Arabic"/>
              </a:rPr>
              <a:t>تحت</a:t>
            </a:r>
            <a:r>
              <a:rPr lang="en-US" sz="3200" dirty="0">
                <a:solidFill>
                  <a:srgbClr val="FFFFFF"/>
                </a:solidFill>
                <a:cs typeface="Madani Arabic"/>
              </a:rPr>
              <a:t> </a:t>
            </a:r>
            <a:r>
              <a:rPr lang="en-US" sz="3200" dirty="0" err="1">
                <a:solidFill>
                  <a:srgbClr val="FFFFFF"/>
                </a:solidFill>
                <a:cs typeface="Madani Arabic"/>
              </a:rPr>
              <a:t>اشراف</a:t>
            </a:r>
            <a:r>
              <a:rPr lang="en-US" sz="3200" dirty="0">
                <a:solidFill>
                  <a:srgbClr val="FFFFFF"/>
                </a:solidFill>
                <a:cs typeface="Madani Arabic"/>
              </a:rPr>
              <a:t> </a:t>
            </a:r>
            <a:r>
              <a:rPr lang="en-US" sz="3200" dirty="0" err="1">
                <a:solidFill>
                  <a:srgbClr val="FFFFFF"/>
                </a:solidFill>
                <a:cs typeface="Madani Arabic"/>
              </a:rPr>
              <a:t>خبراء</a:t>
            </a:r>
            <a:r>
              <a:rPr lang="en-US" sz="3200" dirty="0">
                <a:solidFill>
                  <a:srgbClr val="FFFFFF"/>
                </a:solidFill>
                <a:cs typeface="Madani Arabic"/>
              </a:rPr>
              <a:t> </a:t>
            </a:r>
            <a:r>
              <a:rPr lang="en-US" sz="3200" dirty="0" err="1">
                <a:solidFill>
                  <a:srgbClr val="FFFFFF"/>
                </a:solidFill>
                <a:cs typeface="Madani Arabic"/>
              </a:rPr>
              <a:t>جودة</a:t>
            </a:r>
            <a:r>
              <a:rPr lang="en-US" sz="3200" dirty="0">
                <a:solidFill>
                  <a:srgbClr val="FFFFFF"/>
                </a:solidFill>
                <a:cs typeface="Madani Arabic"/>
              </a:rPr>
              <a:t> </a:t>
            </a:r>
            <a:r>
              <a:rPr lang="en-US" sz="3200" dirty="0" err="1">
                <a:solidFill>
                  <a:srgbClr val="FFFFFF"/>
                </a:solidFill>
                <a:cs typeface="Madani Arabic"/>
              </a:rPr>
              <a:t>سعوديين</a:t>
            </a:r>
            <a:r>
              <a:rPr lang="en-US" sz="3200" dirty="0">
                <a:solidFill>
                  <a:srgbClr val="FFFFFF"/>
                </a:solidFill>
                <a:cs typeface="Madani Arabic"/>
              </a:rPr>
              <a:t> </a:t>
            </a:r>
            <a:r>
              <a:rPr lang="en-US" sz="3200" dirty="0" err="1">
                <a:solidFill>
                  <a:srgbClr val="FFFFFF"/>
                </a:solidFill>
                <a:cs typeface="Madani Arabic"/>
              </a:rPr>
              <a:t>مؤهلين</a:t>
            </a:r>
            <a:r>
              <a:rPr lang="en-US" sz="3200" dirty="0">
                <a:solidFill>
                  <a:srgbClr val="FFFFFF"/>
                </a:solidFill>
                <a:cs typeface="Madani Arabic"/>
              </a:rPr>
              <a:t> </a:t>
            </a:r>
            <a:r>
              <a:rPr lang="en-US" sz="3200" dirty="0" err="1">
                <a:solidFill>
                  <a:srgbClr val="FFFFFF"/>
                </a:solidFill>
                <a:cs typeface="Madani Arabic"/>
              </a:rPr>
              <a:t>تأهيل</a:t>
            </a:r>
            <a:r>
              <a:rPr lang="en-US" sz="3200" dirty="0">
                <a:solidFill>
                  <a:srgbClr val="FFFFFF"/>
                </a:solidFill>
                <a:cs typeface="Madani Arabic"/>
              </a:rPr>
              <a:t> </a:t>
            </a:r>
            <a:r>
              <a:rPr lang="en-US" sz="3200" dirty="0" err="1">
                <a:solidFill>
                  <a:srgbClr val="FFFFFF"/>
                </a:solidFill>
                <a:cs typeface="Madani Arabic"/>
              </a:rPr>
              <a:t>علمي</a:t>
            </a:r>
            <a:r>
              <a:rPr lang="en-US" sz="3200" dirty="0">
                <a:solidFill>
                  <a:srgbClr val="FFFFFF"/>
                </a:solidFill>
                <a:cs typeface="Madani Arabic"/>
              </a:rPr>
              <a:t> و </a:t>
            </a:r>
            <a:r>
              <a:rPr lang="en-US" sz="3200" dirty="0" err="1">
                <a:solidFill>
                  <a:srgbClr val="FFFFFF"/>
                </a:solidFill>
                <a:cs typeface="Madani Arabic"/>
              </a:rPr>
              <a:t>متميزين</a:t>
            </a:r>
            <a:r>
              <a:rPr lang="en-US" sz="3200" dirty="0">
                <a:solidFill>
                  <a:srgbClr val="FFFFFF"/>
                </a:solidFill>
                <a:cs typeface="Madani Arabic"/>
              </a:rPr>
              <a:t> </a:t>
            </a:r>
            <a:r>
              <a:rPr lang="en-US" sz="3200" dirty="0" err="1">
                <a:solidFill>
                  <a:srgbClr val="FFFFFF"/>
                </a:solidFill>
                <a:cs typeface="Madani Arabic"/>
              </a:rPr>
              <a:t>على</a:t>
            </a:r>
            <a:r>
              <a:rPr lang="en-US" sz="3200" dirty="0">
                <a:solidFill>
                  <a:srgbClr val="FFFFFF"/>
                </a:solidFill>
                <a:cs typeface="Madani Arabic"/>
              </a:rPr>
              <a:t> </a:t>
            </a:r>
            <a:r>
              <a:rPr lang="en-US" sz="3200" dirty="0" err="1">
                <a:solidFill>
                  <a:srgbClr val="FFFFFF"/>
                </a:solidFill>
                <a:cs typeface="Madani Arabic"/>
              </a:rPr>
              <a:t>المستوى</a:t>
            </a:r>
            <a:r>
              <a:rPr lang="en-US" sz="3200" dirty="0">
                <a:solidFill>
                  <a:srgbClr val="FFFFFF"/>
                </a:solidFill>
                <a:cs typeface="Madani Arabic"/>
              </a:rPr>
              <a:t> </a:t>
            </a:r>
            <a:r>
              <a:rPr lang="en-US" sz="3200" dirty="0" err="1">
                <a:solidFill>
                  <a:srgbClr val="FFFFFF"/>
                </a:solidFill>
                <a:cs typeface="Madani Arabic"/>
              </a:rPr>
              <a:t>الوطني</a:t>
            </a:r>
            <a:endParaRPr lang="en-US" sz="3200" dirty="0">
              <a:solidFill>
                <a:srgbClr val="FFFFFF"/>
              </a:solidFill>
              <a:cs typeface="Madani Arabic"/>
            </a:endParaRPr>
          </a:p>
          <a:p>
            <a:pPr algn="r">
              <a:lnSpc>
                <a:spcPts val="3788"/>
              </a:lnSpc>
            </a:pPr>
            <a:endParaRPr lang="en-US" sz="3200" dirty="0">
              <a:solidFill>
                <a:srgbClr val="FFFFFF"/>
              </a:solidFill>
              <a:cs typeface="Madani Arabic"/>
            </a:endParaRPr>
          </a:p>
          <a:p>
            <a:pPr algn="r">
              <a:lnSpc>
                <a:spcPts val="3788"/>
              </a:lnSpc>
            </a:pPr>
            <a:endParaRPr lang="en-US" sz="3200" dirty="0">
              <a:solidFill>
                <a:srgbClr val="FFFFFF"/>
              </a:solidFill>
              <a:cs typeface="Madani Arabic"/>
            </a:endParaRPr>
          </a:p>
          <a:p>
            <a:pPr algn="r">
              <a:lnSpc>
                <a:spcPts val="3788"/>
              </a:lnSpc>
            </a:pPr>
            <a:endParaRPr lang="en-US" sz="3200" dirty="0">
              <a:solidFill>
                <a:srgbClr val="FFFFFF"/>
              </a:solidFill>
              <a:cs typeface="Madani Arabic"/>
            </a:endParaRPr>
          </a:p>
          <a:p>
            <a:pPr algn="r">
              <a:lnSpc>
                <a:spcPts val="3788"/>
              </a:lnSpc>
            </a:pPr>
            <a:endParaRPr lang="en-US" sz="3200" dirty="0">
              <a:solidFill>
                <a:srgbClr val="FFFFFF"/>
              </a:solidFill>
              <a:cs typeface="Madani Arabic"/>
            </a:endParaRPr>
          </a:p>
          <a:p>
            <a:pPr algn="r">
              <a:lnSpc>
                <a:spcPts val="3788"/>
              </a:lnSpc>
            </a:pPr>
            <a:endParaRPr lang="en-US" sz="3200" dirty="0">
              <a:solidFill>
                <a:srgbClr val="FFFFFF"/>
              </a:solidFill>
              <a:cs typeface="Madani Arabic"/>
            </a:endParaRPr>
          </a:p>
        </p:txBody>
      </p:sp>
      <p:sp>
        <p:nvSpPr>
          <p:cNvPr id="7" name="Freeform 7"/>
          <p:cNvSpPr/>
          <p:nvPr/>
        </p:nvSpPr>
        <p:spPr>
          <a:xfrm>
            <a:off x="259039" y="9010348"/>
            <a:ext cx="1675346" cy="1681652"/>
          </a:xfrm>
          <a:custGeom>
            <a:avLst/>
            <a:gdLst/>
            <a:ahLst/>
            <a:cxnLst/>
            <a:rect l="l" t="t" r="r" b="b"/>
            <a:pathLst>
              <a:path w="1675346" h="1681652">
                <a:moveTo>
                  <a:pt x="0" y="0"/>
                </a:moveTo>
                <a:lnTo>
                  <a:pt x="1675346" y="0"/>
                </a:lnTo>
                <a:lnTo>
                  <a:pt x="1675346" y="1681652"/>
                </a:lnTo>
                <a:lnTo>
                  <a:pt x="0" y="1681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8"/>
          <p:cNvSpPr txBox="1"/>
          <p:nvPr/>
        </p:nvSpPr>
        <p:spPr>
          <a:xfrm>
            <a:off x="1081291" y="438760"/>
            <a:ext cx="5916866" cy="505972"/>
          </a:xfrm>
          <a:prstGeom prst="rect">
            <a:avLst/>
          </a:prstGeom>
        </p:spPr>
        <p:txBody>
          <a:bodyPr wrap="square" lIns="0" tIns="0" rIns="0" bIns="0" rtlCol="0" anchor="t">
            <a:spAutoFit/>
          </a:bodyPr>
          <a:lstStyle/>
          <a:p>
            <a:pPr algn="ctr">
              <a:lnSpc>
                <a:spcPts val="4220"/>
              </a:lnSpc>
            </a:pPr>
            <a:r>
              <a:rPr lang="en-US" sz="3014" dirty="0" err="1">
                <a:solidFill>
                  <a:srgbClr val="FEB139"/>
                </a:solidFill>
                <a:cs typeface="Madani Arabic"/>
              </a:rPr>
              <a:t>رؤيتنا</a:t>
            </a:r>
            <a:endParaRPr lang="en-US" sz="3014" dirty="0">
              <a:solidFill>
                <a:srgbClr val="FEB139"/>
              </a:solidFill>
              <a:cs typeface="Madani Arabic"/>
            </a:endParaRPr>
          </a:p>
        </p:txBody>
      </p:sp>
      <p:sp>
        <p:nvSpPr>
          <p:cNvPr id="9" name="TextBox 9"/>
          <p:cNvSpPr txBox="1"/>
          <p:nvPr/>
        </p:nvSpPr>
        <p:spPr>
          <a:xfrm>
            <a:off x="3571725" y="3541524"/>
            <a:ext cx="3641826" cy="551495"/>
          </a:xfrm>
          <a:prstGeom prst="rect">
            <a:avLst/>
          </a:prstGeom>
        </p:spPr>
        <p:txBody>
          <a:bodyPr lIns="0" tIns="0" rIns="0" bIns="0" rtlCol="0" anchor="t">
            <a:spAutoFit/>
          </a:bodyPr>
          <a:lstStyle/>
          <a:p>
            <a:pPr algn="just">
              <a:lnSpc>
                <a:spcPts val="4252"/>
              </a:lnSpc>
            </a:pPr>
            <a:r>
              <a:rPr lang="en-US" sz="3037" dirty="0" err="1">
                <a:solidFill>
                  <a:srgbClr val="FEB139"/>
                </a:solidFill>
                <a:cs typeface="Madani Arabic"/>
              </a:rPr>
              <a:t>رسالتنا</a:t>
            </a:r>
            <a:endParaRPr lang="en-US" sz="3037" dirty="0">
              <a:solidFill>
                <a:srgbClr val="FEB139"/>
              </a:solidFill>
              <a:cs typeface="Madani Arabic"/>
            </a:endParaRPr>
          </a:p>
        </p:txBody>
      </p:sp>
      <p:sp>
        <p:nvSpPr>
          <p:cNvPr id="10" name="TextBox 10"/>
          <p:cNvSpPr txBox="1"/>
          <p:nvPr/>
        </p:nvSpPr>
        <p:spPr>
          <a:xfrm>
            <a:off x="1566701" y="7070493"/>
            <a:ext cx="5482279" cy="3898503"/>
          </a:xfrm>
          <a:prstGeom prst="rect">
            <a:avLst/>
          </a:prstGeom>
        </p:spPr>
        <p:txBody>
          <a:bodyPr wrap="square" lIns="0" tIns="0" rIns="0" bIns="0" rtlCol="0" anchor="t">
            <a:spAutoFit/>
          </a:bodyPr>
          <a:lstStyle/>
          <a:p>
            <a:pPr algn="r">
              <a:lnSpc>
                <a:spcPts val="3788"/>
              </a:lnSpc>
            </a:pPr>
            <a:r>
              <a:rPr lang="en-US" sz="3200" dirty="0" err="1">
                <a:solidFill>
                  <a:srgbClr val="FFFFFF"/>
                </a:solidFill>
                <a:latin typeface="Madani Arabic Medium"/>
                <a:cs typeface="Madani Arabic Medium"/>
              </a:rPr>
              <a:t>تطبيق</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معايير</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الجودة</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في</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المجمعات</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الطبية</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في</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الممكلة</a:t>
            </a:r>
            <a:r>
              <a:rPr lang="en-US" sz="3200" dirty="0">
                <a:solidFill>
                  <a:srgbClr val="FFFFFF"/>
                </a:solidFill>
                <a:latin typeface="Madani Arabic Medium"/>
                <a:cs typeface="Madani Arabic Medium"/>
              </a:rPr>
              <a:t>، و </a:t>
            </a:r>
            <a:r>
              <a:rPr lang="en-US" sz="3200" dirty="0" err="1">
                <a:solidFill>
                  <a:srgbClr val="FFFFFF"/>
                </a:solidFill>
                <a:latin typeface="Madani Arabic Medium"/>
                <a:cs typeface="Madani Arabic Medium"/>
              </a:rPr>
              <a:t>التوسع</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في</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تقديم</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الخدمات</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الاستشارية</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في</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مجال</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الجودة</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الصحية</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لضمان</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سلامة</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ورضى</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المراجعين</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بالاضافة</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الى</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تدريب</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الموارد</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البشرية</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ومنسقي</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الجودة</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في</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المجمعات</a:t>
            </a:r>
            <a:r>
              <a:rPr lang="en-US" sz="3200" dirty="0">
                <a:solidFill>
                  <a:srgbClr val="FFFFFF"/>
                </a:solidFill>
                <a:latin typeface="Madani Arabic Medium"/>
                <a:cs typeface="Madani Arabic Medium"/>
              </a:rPr>
              <a:t> </a:t>
            </a:r>
            <a:r>
              <a:rPr lang="en-US" sz="3200" dirty="0" err="1">
                <a:solidFill>
                  <a:srgbClr val="FFFFFF"/>
                </a:solidFill>
                <a:latin typeface="Madani Arabic Medium"/>
                <a:cs typeface="Madani Arabic Medium"/>
              </a:rPr>
              <a:t>الطبية</a:t>
            </a:r>
            <a:endParaRPr lang="en-US" sz="3200" dirty="0">
              <a:solidFill>
                <a:srgbClr val="FFFFFF"/>
              </a:solidFill>
              <a:latin typeface="Madani Arabic Medium"/>
              <a:cs typeface="Madani Arabic Medium"/>
            </a:endParaRPr>
          </a:p>
          <a:p>
            <a:pPr algn="r">
              <a:lnSpc>
                <a:spcPts val="3788"/>
              </a:lnSpc>
            </a:pPr>
            <a:endParaRPr lang="en-US" sz="3200" dirty="0">
              <a:solidFill>
                <a:srgbClr val="FFFFFF"/>
              </a:solidFill>
              <a:latin typeface="Madani Arabic Medium"/>
              <a:cs typeface="Madani Arabic Medium"/>
            </a:endParaRPr>
          </a:p>
          <a:p>
            <a:pPr algn="r">
              <a:lnSpc>
                <a:spcPts val="3788"/>
              </a:lnSpc>
            </a:pPr>
            <a:endParaRPr lang="en-US" sz="3200" dirty="0">
              <a:solidFill>
                <a:srgbClr val="FFFFFF"/>
              </a:solidFill>
              <a:latin typeface="Madani Arabic Medium"/>
              <a:cs typeface="Madani Arabic Medium"/>
            </a:endParaRPr>
          </a:p>
        </p:txBody>
      </p:sp>
      <p:sp>
        <p:nvSpPr>
          <p:cNvPr id="11" name="TextBox 11"/>
          <p:cNvSpPr txBox="1"/>
          <p:nvPr/>
        </p:nvSpPr>
        <p:spPr>
          <a:xfrm>
            <a:off x="3356331" y="6438663"/>
            <a:ext cx="3641826" cy="551495"/>
          </a:xfrm>
          <a:prstGeom prst="rect">
            <a:avLst/>
          </a:prstGeom>
        </p:spPr>
        <p:txBody>
          <a:bodyPr lIns="0" tIns="0" rIns="0" bIns="0" rtlCol="0" anchor="t">
            <a:spAutoFit/>
          </a:bodyPr>
          <a:lstStyle/>
          <a:p>
            <a:pPr algn="just">
              <a:lnSpc>
                <a:spcPts val="4252"/>
              </a:lnSpc>
            </a:pPr>
            <a:r>
              <a:rPr lang="en-US" sz="3037" dirty="0" err="1">
                <a:solidFill>
                  <a:srgbClr val="FEB139"/>
                </a:solidFill>
                <a:cs typeface="Madani Arabic"/>
              </a:rPr>
              <a:t>هدفنا</a:t>
            </a:r>
            <a:endParaRPr lang="en-US" sz="3037" dirty="0">
              <a:solidFill>
                <a:srgbClr val="FEB139"/>
              </a:solidFill>
              <a:cs typeface="Madani Arabic"/>
            </a:endParaRPr>
          </a:p>
        </p:txBody>
      </p:sp>
      <p:sp>
        <p:nvSpPr>
          <p:cNvPr id="12" name="Freeform 12"/>
          <p:cNvSpPr/>
          <p:nvPr/>
        </p:nvSpPr>
        <p:spPr>
          <a:xfrm>
            <a:off x="5438594" y="122467"/>
            <a:ext cx="1845790" cy="1267065"/>
          </a:xfrm>
          <a:custGeom>
            <a:avLst/>
            <a:gdLst/>
            <a:ahLst/>
            <a:cxnLst/>
            <a:rect l="l" t="t" r="r" b="b"/>
            <a:pathLst>
              <a:path w="1845790" h="1267065">
                <a:moveTo>
                  <a:pt x="0" y="0"/>
                </a:moveTo>
                <a:lnTo>
                  <a:pt x="1845790" y="0"/>
                </a:lnTo>
                <a:lnTo>
                  <a:pt x="1845790" y="1267066"/>
                </a:lnTo>
                <a:lnTo>
                  <a:pt x="0" y="1267066"/>
                </a:lnTo>
                <a:lnTo>
                  <a:pt x="0" y="0"/>
                </a:lnTo>
                <a:close/>
              </a:path>
            </a:pathLst>
          </a:custGeom>
          <a:blipFill>
            <a:blip r:embed="rId4"/>
            <a:stretch>
              <a:fillRect l="-206848"/>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grpSp>
        <p:nvGrpSpPr>
          <p:cNvPr id="2" name="Group 2"/>
          <p:cNvGrpSpPr/>
          <p:nvPr/>
        </p:nvGrpSpPr>
        <p:grpSpPr>
          <a:xfrm>
            <a:off x="-6051550" y="-773680"/>
            <a:ext cx="6838878" cy="11699342"/>
            <a:chOff x="0" y="0"/>
            <a:chExt cx="660400" cy="1867989"/>
          </a:xfrm>
        </p:grpSpPr>
        <p:sp>
          <p:nvSpPr>
            <p:cNvPr id="3" name="Freeform 3"/>
            <p:cNvSpPr/>
            <p:nvPr/>
          </p:nvSpPr>
          <p:spPr>
            <a:xfrm>
              <a:off x="0" y="0"/>
              <a:ext cx="660400" cy="1867988"/>
            </a:xfrm>
            <a:custGeom>
              <a:avLst/>
              <a:gdLst/>
              <a:ahLst/>
              <a:cxnLst/>
              <a:rect l="l" t="t" r="r" b="b"/>
              <a:pathLst>
                <a:path w="660400" h="1867988">
                  <a:moveTo>
                    <a:pt x="220252" y="1848920"/>
                  </a:moveTo>
                  <a:cubicBezTo>
                    <a:pt x="254109" y="1860433"/>
                    <a:pt x="292600" y="1867988"/>
                    <a:pt x="330378" y="1867988"/>
                  </a:cubicBezTo>
                  <a:cubicBezTo>
                    <a:pt x="368157" y="1867988"/>
                    <a:pt x="404509" y="1861512"/>
                    <a:pt x="438009" y="1849998"/>
                  </a:cubicBezTo>
                  <a:cubicBezTo>
                    <a:pt x="438723" y="1849638"/>
                    <a:pt x="439435" y="1849638"/>
                    <a:pt x="440148" y="1849279"/>
                  </a:cubicBezTo>
                  <a:cubicBezTo>
                    <a:pt x="565955" y="1803224"/>
                    <a:pt x="658618" y="1681610"/>
                    <a:pt x="660400" y="1516048"/>
                  </a:cubicBezTo>
                  <a:lnTo>
                    <a:pt x="660400" y="0"/>
                  </a:lnTo>
                  <a:lnTo>
                    <a:pt x="0" y="0"/>
                  </a:lnTo>
                  <a:lnTo>
                    <a:pt x="0" y="1514923"/>
                  </a:lnTo>
                  <a:cubicBezTo>
                    <a:pt x="1782" y="1682329"/>
                    <a:pt x="93019" y="1803944"/>
                    <a:pt x="220252" y="1848920"/>
                  </a:cubicBezTo>
                  <a:close/>
                </a:path>
              </a:pathLst>
            </a:custGeom>
            <a:solidFill>
              <a:srgbClr val="FEB139"/>
            </a:solidFill>
          </p:spPr>
          <p:txBody>
            <a:bodyPr/>
            <a:lstStyle/>
            <a:p>
              <a:endParaRPr lang="en-GB" sz="2800"/>
            </a:p>
          </p:txBody>
        </p:sp>
        <p:sp>
          <p:nvSpPr>
            <p:cNvPr id="4" name="TextBox 4"/>
            <p:cNvSpPr txBox="1"/>
            <p:nvPr/>
          </p:nvSpPr>
          <p:spPr>
            <a:xfrm>
              <a:off x="0" y="-28575"/>
              <a:ext cx="660400" cy="1769564"/>
            </a:xfrm>
            <a:prstGeom prst="rect">
              <a:avLst/>
            </a:prstGeom>
          </p:spPr>
          <p:txBody>
            <a:bodyPr lIns="50800" tIns="50800" rIns="50800" bIns="50800" rtlCol="0" anchor="ctr"/>
            <a:lstStyle/>
            <a:p>
              <a:pPr algn="ctr">
                <a:lnSpc>
                  <a:spcPts val="1960"/>
                </a:lnSpc>
              </a:pPr>
              <a:endParaRPr sz="2800"/>
            </a:p>
          </p:txBody>
        </p:sp>
      </p:grpSp>
      <p:sp>
        <p:nvSpPr>
          <p:cNvPr id="5" name="Freeform 5"/>
          <p:cNvSpPr/>
          <p:nvPr/>
        </p:nvSpPr>
        <p:spPr>
          <a:xfrm>
            <a:off x="7049" y="1155352"/>
            <a:ext cx="595527" cy="595527"/>
          </a:xfrm>
          <a:custGeom>
            <a:avLst/>
            <a:gdLst/>
            <a:ahLst/>
            <a:cxnLst/>
            <a:rect l="l" t="t" r="r" b="b"/>
            <a:pathLst>
              <a:path w="595527" h="595527">
                <a:moveTo>
                  <a:pt x="0" y="0"/>
                </a:moveTo>
                <a:lnTo>
                  <a:pt x="595527" y="0"/>
                </a:lnTo>
                <a:lnTo>
                  <a:pt x="595527" y="595528"/>
                </a:lnTo>
                <a:lnTo>
                  <a:pt x="0" y="5955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2800" dirty="0"/>
          </a:p>
        </p:txBody>
      </p:sp>
      <p:sp>
        <p:nvSpPr>
          <p:cNvPr id="6" name="Freeform 6"/>
          <p:cNvSpPr/>
          <p:nvPr/>
        </p:nvSpPr>
        <p:spPr>
          <a:xfrm>
            <a:off x="-862913" y="-1041751"/>
            <a:ext cx="2335452" cy="1483887"/>
          </a:xfrm>
          <a:custGeom>
            <a:avLst/>
            <a:gdLst/>
            <a:ahLst/>
            <a:cxnLst/>
            <a:rect l="l" t="t" r="r" b="b"/>
            <a:pathLst>
              <a:path w="1428289" h="980466">
                <a:moveTo>
                  <a:pt x="0" y="0"/>
                </a:moveTo>
                <a:lnTo>
                  <a:pt x="1428289" y="0"/>
                </a:lnTo>
                <a:lnTo>
                  <a:pt x="1428289" y="980466"/>
                </a:lnTo>
                <a:lnTo>
                  <a:pt x="0" y="980466"/>
                </a:lnTo>
                <a:lnTo>
                  <a:pt x="0" y="0"/>
                </a:lnTo>
                <a:close/>
              </a:path>
            </a:pathLst>
          </a:custGeom>
          <a:blipFill>
            <a:blip r:embed="rId4"/>
            <a:stretch>
              <a:fillRect l="-206848"/>
            </a:stretch>
          </a:blipFill>
        </p:spPr>
        <p:txBody>
          <a:bodyPr/>
          <a:lstStyle/>
          <a:p>
            <a:endParaRPr lang="en-GB" sz="2800"/>
          </a:p>
        </p:txBody>
      </p:sp>
      <p:sp>
        <p:nvSpPr>
          <p:cNvPr id="7" name="Freeform 7"/>
          <p:cNvSpPr/>
          <p:nvPr/>
        </p:nvSpPr>
        <p:spPr>
          <a:xfrm>
            <a:off x="-17237" y="2910181"/>
            <a:ext cx="595527" cy="595527"/>
          </a:xfrm>
          <a:custGeom>
            <a:avLst/>
            <a:gdLst/>
            <a:ahLst/>
            <a:cxnLst/>
            <a:rect l="l" t="t" r="r" b="b"/>
            <a:pathLst>
              <a:path w="595527" h="595527">
                <a:moveTo>
                  <a:pt x="0" y="0"/>
                </a:moveTo>
                <a:lnTo>
                  <a:pt x="595527" y="0"/>
                </a:lnTo>
                <a:lnTo>
                  <a:pt x="595527" y="595527"/>
                </a:lnTo>
                <a:lnTo>
                  <a:pt x="0" y="595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2800"/>
          </a:p>
        </p:txBody>
      </p:sp>
      <p:sp>
        <p:nvSpPr>
          <p:cNvPr id="8" name="Freeform 8"/>
          <p:cNvSpPr/>
          <p:nvPr/>
        </p:nvSpPr>
        <p:spPr>
          <a:xfrm>
            <a:off x="-2" y="4118577"/>
            <a:ext cx="595527" cy="595527"/>
          </a:xfrm>
          <a:custGeom>
            <a:avLst/>
            <a:gdLst/>
            <a:ahLst/>
            <a:cxnLst/>
            <a:rect l="l" t="t" r="r" b="b"/>
            <a:pathLst>
              <a:path w="595527" h="595527">
                <a:moveTo>
                  <a:pt x="0" y="0"/>
                </a:moveTo>
                <a:lnTo>
                  <a:pt x="595527" y="0"/>
                </a:lnTo>
                <a:lnTo>
                  <a:pt x="595527" y="595527"/>
                </a:lnTo>
                <a:lnTo>
                  <a:pt x="0" y="5955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2800"/>
          </a:p>
        </p:txBody>
      </p:sp>
      <p:sp>
        <p:nvSpPr>
          <p:cNvPr id="9" name="Freeform 9"/>
          <p:cNvSpPr/>
          <p:nvPr/>
        </p:nvSpPr>
        <p:spPr>
          <a:xfrm>
            <a:off x="236643" y="5992973"/>
            <a:ext cx="595527" cy="595527"/>
          </a:xfrm>
          <a:custGeom>
            <a:avLst/>
            <a:gdLst/>
            <a:ahLst/>
            <a:cxnLst/>
            <a:rect l="l" t="t" r="r" b="b"/>
            <a:pathLst>
              <a:path w="595527" h="595527">
                <a:moveTo>
                  <a:pt x="0" y="0"/>
                </a:moveTo>
                <a:lnTo>
                  <a:pt x="595527" y="0"/>
                </a:lnTo>
                <a:lnTo>
                  <a:pt x="595527" y="595527"/>
                </a:lnTo>
                <a:lnTo>
                  <a:pt x="0" y="5955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2800"/>
          </a:p>
        </p:txBody>
      </p:sp>
      <p:sp>
        <p:nvSpPr>
          <p:cNvPr id="10" name="Freeform 10"/>
          <p:cNvSpPr/>
          <p:nvPr/>
        </p:nvSpPr>
        <p:spPr>
          <a:xfrm>
            <a:off x="106707" y="8056683"/>
            <a:ext cx="595527" cy="595527"/>
          </a:xfrm>
          <a:custGeom>
            <a:avLst/>
            <a:gdLst/>
            <a:ahLst/>
            <a:cxnLst/>
            <a:rect l="l" t="t" r="r" b="b"/>
            <a:pathLst>
              <a:path w="595527" h="595527">
                <a:moveTo>
                  <a:pt x="0" y="0"/>
                </a:moveTo>
                <a:lnTo>
                  <a:pt x="595527" y="0"/>
                </a:lnTo>
                <a:lnTo>
                  <a:pt x="595527" y="595528"/>
                </a:lnTo>
                <a:lnTo>
                  <a:pt x="0" y="5955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sz="2800"/>
          </a:p>
        </p:txBody>
      </p:sp>
      <p:sp>
        <p:nvSpPr>
          <p:cNvPr id="11" name="TextBox 11"/>
          <p:cNvSpPr txBox="1"/>
          <p:nvPr/>
        </p:nvSpPr>
        <p:spPr>
          <a:xfrm>
            <a:off x="1165830" y="138155"/>
            <a:ext cx="6181984" cy="1575944"/>
          </a:xfrm>
          <a:prstGeom prst="rect">
            <a:avLst/>
          </a:prstGeom>
        </p:spPr>
        <p:txBody>
          <a:bodyPr wrap="square" lIns="0" tIns="0" rIns="0" bIns="0" rtlCol="0" anchor="t">
            <a:spAutoFit/>
          </a:bodyPr>
          <a:lstStyle/>
          <a:p>
            <a:pPr algn="ctr">
              <a:lnSpc>
                <a:spcPts val="4200"/>
              </a:lnSpc>
            </a:pPr>
            <a:r>
              <a:rPr lang="en-US" sz="2800" dirty="0" err="1">
                <a:solidFill>
                  <a:srgbClr val="FEB139"/>
                </a:solidFill>
                <a:cs typeface="Madani Arabic"/>
              </a:rPr>
              <a:t>آلية</a:t>
            </a:r>
            <a:r>
              <a:rPr lang="en-US" sz="2800" dirty="0">
                <a:solidFill>
                  <a:srgbClr val="FEB139"/>
                </a:solidFill>
                <a:cs typeface="Madani Arabic"/>
              </a:rPr>
              <a:t> </a:t>
            </a:r>
            <a:r>
              <a:rPr lang="en-US" sz="2800" dirty="0" err="1">
                <a:solidFill>
                  <a:srgbClr val="FEB139"/>
                </a:solidFill>
                <a:cs typeface="Madani Arabic"/>
              </a:rPr>
              <a:t>العمل</a:t>
            </a:r>
            <a:endParaRPr lang="en-US" sz="2800" dirty="0">
              <a:solidFill>
                <a:srgbClr val="FEB139"/>
              </a:solidFill>
              <a:cs typeface="Madani Arabic"/>
            </a:endParaRPr>
          </a:p>
          <a:p>
            <a:pPr algn="ctr">
              <a:lnSpc>
                <a:spcPts val="4200"/>
              </a:lnSpc>
            </a:pPr>
            <a:endParaRPr lang="en-US" sz="2800" dirty="0">
              <a:solidFill>
                <a:srgbClr val="FEB139"/>
              </a:solidFill>
              <a:cs typeface="Madani Arabic"/>
            </a:endParaRPr>
          </a:p>
          <a:p>
            <a:pPr algn="ctr">
              <a:lnSpc>
                <a:spcPts val="4200"/>
              </a:lnSpc>
            </a:pPr>
            <a:endParaRPr lang="en-US" sz="2800" dirty="0">
              <a:solidFill>
                <a:srgbClr val="FEB139"/>
              </a:solidFill>
              <a:cs typeface="Madani Arabic"/>
            </a:endParaRPr>
          </a:p>
        </p:txBody>
      </p:sp>
      <p:sp>
        <p:nvSpPr>
          <p:cNvPr id="12" name="TextBox 12"/>
          <p:cNvSpPr txBox="1"/>
          <p:nvPr/>
        </p:nvSpPr>
        <p:spPr>
          <a:xfrm>
            <a:off x="779676" y="854268"/>
            <a:ext cx="6568137" cy="1590179"/>
          </a:xfrm>
          <a:prstGeom prst="rect">
            <a:avLst/>
          </a:prstGeom>
        </p:spPr>
        <p:txBody>
          <a:bodyPr wrap="square" lIns="0" tIns="0" rIns="0" bIns="0" rtlCol="0" anchor="t">
            <a:spAutoFit/>
          </a:bodyPr>
          <a:lstStyle/>
          <a:p>
            <a:pPr algn="r">
              <a:lnSpc>
                <a:spcPts val="3134"/>
              </a:lnSpc>
            </a:pPr>
            <a:r>
              <a:rPr lang="en-US" sz="2800" dirty="0" err="1">
                <a:solidFill>
                  <a:srgbClr val="FFFFFF"/>
                </a:solidFill>
                <a:latin typeface="Madani Arabic Medium"/>
                <a:cs typeface="Madani Arabic Medium"/>
              </a:rPr>
              <a:t>الزيارة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التقييمية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وتحديد</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عدد</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الاسابيع</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حسب</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حجم</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المجمع</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وعدد</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العيادات</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واذا</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يوجد</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مختبر</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او</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طوارئ</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او</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عمليات</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اليوم</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الواحد</a:t>
            </a:r>
            <a:r>
              <a:rPr lang="en-US" sz="2800" dirty="0">
                <a:solidFill>
                  <a:srgbClr val="FFFFFF"/>
                </a:solidFill>
                <a:latin typeface="Madani Arabic Medium"/>
                <a:cs typeface="Madani Arabic Medium"/>
              </a:rPr>
              <a:t>.</a:t>
            </a:r>
          </a:p>
          <a:p>
            <a:pPr algn="r">
              <a:lnSpc>
                <a:spcPts val="3134"/>
              </a:lnSpc>
            </a:pPr>
            <a:endParaRPr lang="en-US" sz="2800" dirty="0">
              <a:solidFill>
                <a:srgbClr val="FFFFFF"/>
              </a:solidFill>
              <a:latin typeface="Madani Arabic Medium"/>
              <a:cs typeface="Madani Arabic Medium"/>
            </a:endParaRPr>
          </a:p>
        </p:txBody>
      </p:sp>
      <p:sp>
        <p:nvSpPr>
          <p:cNvPr id="13" name="TextBox 13"/>
          <p:cNvSpPr txBox="1"/>
          <p:nvPr/>
        </p:nvSpPr>
        <p:spPr>
          <a:xfrm>
            <a:off x="964428" y="2470864"/>
            <a:ext cx="6490731" cy="1987724"/>
          </a:xfrm>
          <a:prstGeom prst="rect">
            <a:avLst/>
          </a:prstGeom>
        </p:spPr>
        <p:txBody>
          <a:bodyPr wrap="square" lIns="0" tIns="0" rIns="0" bIns="0" rtlCol="0" anchor="t">
            <a:spAutoFit/>
          </a:bodyPr>
          <a:lstStyle/>
          <a:p>
            <a:pPr algn="r">
              <a:lnSpc>
                <a:spcPts val="3134"/>
              </a:lnSpc>
            </a:pPr>
            <a:r>
              <a:rPr lang="en-US" sz="2800" dirty="0" err="1">
                <a:solidFill>
                  <a:srgbClr val="FFFFFF"/>
                </a:solidFill>
                <a:latin typeface="Madani Arabic Medium"/>
                <a:cs typeface="Madani Arabic Medium"/>
              </a:rPr>
              <a:t>تقديم</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خطة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العمل</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بالأسابيع</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حسب</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رأي</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الخبير</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الاسابيع</a:t>
            </a:r>
            <a:r>
              <a:rPr lang="en-US" sz="2800" dirty="0">
                <a:solidFill>
                  <a:srgbClr val="FFFFFF"/>
                </a:solidFill>
                <a:latin typeface="Madani Arabic Medium"/>
                <a:cs typeface="Madani Arabic Medium"/>
              </a:rPr>
              <a:t> </a:t>
            </a:r>
            <a:r>
              <a:rPr lang="ar-SA" sz="2800" dirty="0">
                <a:solidFill>
                  <a:srgbClr val="FFFFFF"/>
                </a:solidFill>
                <a:latin typeface="Madani Arabic Medium"/>
                <a:cs typeface="Madani Arabic Medium"/>
              </a:rPr>
              <a:t>حسب</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التخصصات</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لكل</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مجمع</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في</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زيارة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التقييم</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الاولى</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بالتفاهم</a:t>
            </a:r>
            <a:r>
              <a:rPr lang="en-US" sz="2800" dirty="0">
                <a:solidFill>
                  <a:srgbClr val="FFFFFF"/>
                </a:solidFill>
                <a:latin typeface="Madani Arabic Medium"/>
                <a:cs typeface="Madani Arabic Medium"/>
              </a:rPr>
              <a:t> مع </a:t>
            </a:r>
            <a:r>
              <a:rPr lang="en-US" sz="2800" dirty="0" err="1">
                <a:solidFill>
                  <a:srgbClr val="FFFFFF"/>
                </a:solidFill>
                <a:latin typeface="Madani Arabic Medium"/>
                <a:cs typeface="Madani Arabic Medium"/>
              </a:rPr>
              <a:t>ادرة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المجمع</a:t>
            </a:r>
            <a:r>
              <a:rPr lang="en-US" sz="2800" dirty="0">
                <a:solidFill>
                  <a:srgbClr val="FFFFFF"/>
                </a:solidFill>
                <a:latin typeface="Madani Arabic Medium"/>
                <a:cs typeface="Madani Arabic Medium"/>
              </a:rPr>
              <a:t>.</a:t>
            </a:r>
          </a:p>
          <a:p>
            <a:pPr algn="r">
              <a:lnSpc>
                <a:spcPts val="3134"/>
              </a:lnSpc>
            </a:pPr>
            <a:endParaRPr lang="en-US" sz="2800" dirty="0">
              <a:solidFill>
                <a:srgbClr val="FFFFFF"/>
              </a:solidFill>
              <a:latin typeface="Madani Arabic Medium"/>
              <a:cs typeface="Madani Arabic Medium"/>
            </a:endParaRPr>
          </a:p>
          <a:p>
            <a:pPr algn="r">
              <a:lnSpc>
                <a:spcPts val="3134"/>
              </a:lnSpc>
            </a:pPr>
            <a:endParaRPr lang="en-US" sz="2800" dirty="0">
              <a:solidFill>
                <a:srgbClr val="FFFFFF"/>
              </a:solidFill>
              <a:latin typeface="Madani Arabic Medium"/>
              <a:cs typeface="Madani Arabic Medium"/>
            </a:endParaRPr>
          </a:p>
        </p:txBody>
      </p:sp>
      <p:sp>
        <p:nvSpPr>
          <p:cNvPr id="14" name="TextBox 14"/>
          <p:cNvSpPr txBox="1"/>
          <p:nvPr/>
        </p:nvSpPr>
        <p:spPr>
          <a:xfrm>
            <a:off x="787329" y="4226003"/>
            <a:ext cx="6644102" cy="2385268"/>
          </a:xfrm>
          <a:prstGeom prst="rect">
            <a:avLst/>
          </a:prstGeom>
        </p:spPr>
        <p:txBody>
          <a:bodyPr wrap="square" lIns="0" tIns="0" rIns="0" bIns="0" rtlCol="0" anchor="t">
            <a:spAutoFit/>
          </a:bodyPr>
          <a:lstStyle/>
          <a:p>
            <a:pPr algn="r">
              <a:lnSpc>
                <a:spcPts val="3134"/>
              </a:lnSpc>
            </a:pPr>
            <a:r>
              <a:rPr lang="en-US" sz="2800" dirty="0" err="1">
                <a:solidFill>
                  <a:srgbClr val="FFFFFF"/>
                </a:solidFill>
                <a:cs typeface="Madani Arabic Medium"/>
              </a:rPr>
              <a:t>إعداد</a:t>
            </a:r>
            <a:r>
              <a:rPr lang="en-US" sz="2800" dirty="0">
                <a:solidFill>
                  <a:srgbClr val="FFFFFF"/>
                </a:solidFill>
                <a:cs typeface="Madani Arabic Medium"/>
              </a:rPr>
              <a:t> </a:t>
            </a:r>
            <a:r>
              <a:rPr lang="en-US" sz="2800" dirty="0" err="1">
                <a:solidFill>
                  <a:srgbClr val="FFFFFF"/>
                </a:solidFill>
                <a:cs typeface="Madani Arabic Medium"/>
              </a:rPr>
              <a:t>وتقديم</a:t>
            </a:r>
            <a:r>
              <a:rPr lang="en-US" sz="2800" dirty="0">
                <a:solidFill>
                  <a:srgbClr val="FFFFFF"/>
                </a:solidFill>
                <a:cs typeface="Madani Arabic Medium"/>
              </a:rPr>
              <a:t> </a:t>
            </a:r>
            <a:r>
              <a:rPr lang="en-US" sz="2800" dirty="0" err="1">
                <a:solidFill>
                  <a:srgbClr val="FFFFFF"/>
                </a:solidFill>
                <a:cs typeface="Madani Arabic Medium"/>
              </a:rPr>
              <a:t>جميع</a:t>
            </a:r>
            <a:r>
              <a:rPr lang="en-US" sz="2800" dirty="0">
                <a:solidFill>
                  <a:srgbClr val="FFFFFF"/>
                </a:solidFill>
                <a:cs typeface="Madani Arabic Medium"/>
              </a:rPr>
              <a:t> </a:t>
            </a:r>
            <a:r>
              <a:rPr lang="en-US" sz="2800" dirty="0" err="1">
                <a:solidFill>
                  <a:srgbClr val="FFFFFF"/>
                </a:solidFill>
                <a:cs typeface="Madani Arabic Medium"/>
              </a:rPr>
              <a:t>النماذج</a:t>
            </a:r>
            <a:r>
              <a:rPr lang="en-US" sz="2800" dirty="0">
                <a:solidFill>
                  <a:srgbClr val="FFFFFF"/>
                </a:solidFill>
                <a:cs typeface="Madani Arabic Medium"/>
              </a:rPr>
              <a:t> </a:t>
            </a:r>
            <a:r>
              <a:rPr lang="en-US" sz="2800" dirty="0" err="1">
                <a:solidFill>
                  <a:srgbClr val="FFFFFF"/>
                </a:solidFill>
                <a:cs typeface="Madani Arabic Medium"/>
              </a:rPr>
              <a:t>والسياسات</a:t>
            </a:r>
            <a:r>
              <a:rPr lang="en-US" sz="2800" dirty="0">
                <a:solidFill>
                  <a:srgbClr val="FFFFFF"/>
                </a:solidFill>
                <a:cs typeface="Madani Arabic Medium"/>
              </a:rPr>
              <a:t> </a:t>
            </a:r>
            <a:r>
              <a:rPr lang="en-US" sz="2800" dirty="0" err="1">
                <a:solidFill>
                  <a:srgbClr val="FFFFFF"/>
                </a:solidFill>
                <a:cs typeface="Madani Arabic Medium"/>
              </a:rPr>
              <a:t>ولوضع</a:t>
            </a:r>
            <a:r>
              <a:rPr lang="en-US" sz="2800" dirty="0">
                <a:solidFill>
                  <a:srgbClr val="FFFFFF"/>
                </a:solidFill>
                <a:cs typeface="Madani Arabic Medium"/>
              </a:rPr>
              <a:t> </a:t>
            </a:r>
            <a:r>
              <a:rPr lang="en-US" sz="2800" dirty="0" err="1">
                <a:solidFill>
                  <a:srgbClr val="FFFFFF"/>
                </a:solidFill>
                <a:cs typeface="Madani Arabic Medium"/>
              </a:rPr>
              <a:t>عليها</a:t>
            </a:r>
            <a:r>
              <a:rPr lang="en-US" sz="2800" dirty="0">
                <a:solidFill>
                  <a:srgbClr val="FFFFFF"/>
                </a:solidFill>
                <a:cs typeface="Madani Arabic Medium"/>
              </a:rPr>
              <a:t> </a:t>
            </a:r>
            <a:r>
              <a:rPr lang="en-US" sz="2800" dirty="0" err="1">
                <a:solidFill>
                  <a:srgbClr val="FFFFFF"/>
                </a:solidFill>
                <a:cs typeface="Madani Arabic Medium"/>
              </a:rPr>
              <a:t>ختم</a:t>
            </a:r>
            <a:r>
              <a:rPr lang="en-US" sz="2800" dirty="0">
                <a:solidFill>
                  <a:srgbClr val="FFFFFF"/>
                </a:solidFill>
                <a:cs typeface="Madani Arabic Medium"/>
              </a:rPr>
              <a:t> </a:t>
            </a:r>
            <a:r>
              <a:rPr lang="en-US" sz="2800" dirty="0" err="1">
                <a:solidFill>
                  <a:srgbClr val="FFFFFF"/>
                </a:solidFill>
                <a:cs typeface="Madani Arabic Medium"/>
              </a:rPr>
              <a:t>المجمع</a:t>
            </a:r>
            <a:r>
              <a:rPr lang="en-US" sz="2800" dirty="0">
                <a:solidFill>
                  <a:srgbClr val="FFFFFF"/>
                </a:solidFill>
                <a:cs typeface="Madani Arabic Medium"/>
              </a:rPr>
              <a:t> </a:t>
            </a:r>
            <a:r>
              <a:rPr lang="en-US" sz="2800" dirty="0" err="1">
                <a:solidFill>
                  <a:srgbClr val="FFFFFF"/>
                </a:solidFill>
                <a:cs typeface="Madani Arabic Medium"/>
              </a:rPr>
              <a:t>مع</a:t>
            </a:r>
            <a:r>
              <a:rPr lang="en-US" sz="2800" dirty="0">
                <a:solidFill>
                  <a:srgbClr val="FFFFFF"/>
                </a:solidFill>
                <a:cs typeface="Madani Arabic Medium"/>
              </a:rPr>
              <a:t> </a:t>
            </a:r>
            <a:r>
              <a:rPr lang="en-US" sz="2800" dirty="0" err="1">
                <a:solidFill>
                  <a:srgbClr val="FFFFFF"/>
                </a:solidFill>
                <a:cs typeface="Madani Arabic Medium"/>
              </a:rPr>
              <a:t>شرحها</a:t>
            </a:r>
            <a:r>
              <a:rPr lang="en-US" sz="2800" dirty="0">
                <a:solidFill>
                  <a:srgbClr val="FFFFFF"/>
                </a:solidFill>
                <a:cs typeface="Madani Arabic Medium"/>
              </a:rPr>
              <a:t> </a:t>
            </a:r>
            <a:r>
              <a:rPr lang="en-US" sz="2800" dirty="0" err="1">
                <a:solidFill>
                  <a:srgbClr val="FFFFFF"/>
                </a:solidFill>
                <a:cs typeface="Madani Arabic Medium"/>
              </a:rPr>
              <a:t>وتوضيحها</a:t>
            </a:r>
            <a:r>
              <a:rPr lang="en-US" sz="2800" dirty="0">
                <a:solidFill>
                  <a:srgbClr val="FFFFFF"/>
                </a:solidFill>
                <a:cs typeface="Madani Arabic Medium"/>
              </a:rPr>
              <a:t> </a:t>
            </a:r>
            <a:r>
              <a:rPr lang="en-US" sz="2800" dirty="0" err="1">
                <a:solidFill>
                  <a:srgbClr val="FFFFFF"/>
                </a:solidFill>
                <a:cs typeface="Madani Arabic Medium"/>
              </a:rPr>
              <a:t>كل</a:t>
            </a:r>
            <a:r>
              <a:rPr lang="en-US" sz="2800" dirty="0">
                <a:solidFill>
                  <a:srgbClr val="FFFFFF"/>
                </a:solidFill>
                <a:cs typeface="Madani Arabic Medium"/>
              </a:rPr>
              <a:t> </a:t>
            </a:r>
            <a:r>
              <a:rPr lang="en-US" sz="2800" dirty="0" err="1">
                <a:solidFill>
                  <a:srgbClr val="FFFFFF"/>
                </a:solidFill>
                <a:cs typeface="Madani Arabic Medium"/>
              </a:rPr>
              <a:t>فصل</a:t>
            </a:r>
            <a:r>
              <a:rPr lang="en-US" sz="2800" dirty="0">
                <a:solidFill>
                  <a:srgbClr val="FFFFFF"/>
                </a:solidFill>
                <a:cs typeface="Madani Arabic Medium"/>
              </a:rPr>
              <a:t> </a:t>
            </a:r>
            <a:r>
              <a:rPr lang="en-US" sz="2800" dirty="0" err="1">
                <a:solidFill>
                  <a:srgbClr val="FFFFFF"/>
                </a:solidFill>
                <a:cs typeface="Madani Arabic Medium"/>
              </a:rPr>
              <a:t>لوحده</a:t>
            </a:r>
            <a:r>
              <a:rPr lang="en-US" sz="2800" dirty="0">
                <a:solidFill>
                  <a:srgbClr val="FFFFFF"/>
                </a:solidFill>
                <a:cs typeface="Madani Arabic Medium"/>
              </a:rPr>
              <a:t> </a:t>
            </a:r>
            <a:r>
              <a:rPr lang="en-US" sz="2800" dirty="0" err="1">
                <a:solidFill>
                  <a:srgbClr val="FFFFFF"/>
                </a:solidFill>
                <a:cs typeface="Madani Arabic Medium"/>
              </a:rPr>
              <a:t>ثم</a:t>
            </a:r>
            <a:r>
              <a:rPr lang="en-US" sz="2800" dirty="0">
                <a:solidFill>
                  <a:srgbClr val="FFFFFF"/>
                </a:solidFill>
                <a:cs typeface="Madani Arabic Medium"/>
              </a:rPr>
              <a:t> </a:t>
            </a:r>
            <a:r>
              <a:rPr lang="en-US" sz="2800" dirty="0" err="1">
                <a:solidFill>
                  <a:srgbClr val="FFFFFF"/>
                </a:solidFill>
                <a:cs typeface="Madani Arabic Medium"/>
              </a:rPr>
              <a:t>نقدم</a:t>
            </a:r>
            <a:r>
              <a:rPr lang="en-US" sz="2800" dirty="0">
                <a:solidFill>
                  <a:srgbClr val="FFFFFF"/>
                </a:solidFill>
                <a:cs typeface="Madani Arabic Medium"/>
              </a:rPr>
              <a:t> </a:t>
            </a:r>
            <a:r>
              <a:rPr lang="en-US" sz="2800" dirty="0" err="1">
                <a:solidFill>
                  <a:srgbClr val="FFFFFF"/>
                </a:solidFill>
                <a:cs typeface="Madani Arabic Medium"/>
              </a:rPr>
              <a:t>معايير</a:t>
            </a:r>
            <a:r>
              <a:rPr lang="en-US" sz="2800" dirty="0">
                <a:solidFill>
                  <a:srgbClr val="FFFFFF"/>
                </a:solidFill>
                <a:cs typeface="Madani Arabic Medium"/>
              </a:rPr>
              <a:t> </a:t>
            </a:r>
            <a:r>
              <a:rPr lang="en-US" sz="2800" dirty="0" err="1">
                <a:solidFill>
                  <a:srgbClr val="FFFFFF"/>
                </a:solidFill>
                <a:cs typeface="Madani Arabic Medium"/>
              </a:rPr>
              <a:t>الملاحظات</a:t>
            </a:r>
            <a:r>
              <a:rPr lang="en-US" sz="2800" dirty="0">
                <a:solidFill>
                  <a:srgbClr val="FFFFFF"/>
                </a:solidFill>
                <a:cs typeface="Madani Arabic Medium"/>
              </a:rPr>
              <a:t> </a:t>
            </a:r>
            <a:r>
              <a:rPr lang="en-US" sz="2800" dirty="0" err="1">
                <a:solidFill>
                  <a:srgbClr val="FFFFFF"/>
                </a:solidFill>
                <a:cs typeface="Madani Arabic Medium"/>
              </a:rPr>
              <a:t>التي</a:t>
            </a:r>
            <a:r>
              <a:rPr lang="en-US" sz="2800" dirty="0">
                <a:solidFill>
                  <a:srgbClr val="FFFFFF"/>
                </a:solidFill>
                <a:cs typeface="Madani Arabic Medium"/>
              </a:rPr>
              <a:t> </a:t>
            </a:r>
            <a:r>
              <a:rPr lang="en-US" sz="2800" dirty="0" err="1">
                <a:solidFill>
                  <a:srgbClr val="FFFFFF"/>
                </a:solidFill>
                <a:cs typeface="Madani Arabic Medium"/>
              </a:rPr>
              <a:t>قد</a:t>
            </a:r>
            <a:r>
              <a:rPr lang="en-US" sz="2800" dirty="0">
                <a:solidFill>
                  <a:srgbClr val="FFFFFF"/>
                </a:solidFill>
                <a:cs typeface="Madani Arabic Medium"/>
              </a:rPr>
              <a:t> </a:t>
            </a:r>
            <a:r>
              <a:rPr lang="en-US" sz="2800" dirty="0" err="1">
                <a:solidFill>
                  <a:srgbClr val="FFFFFF"/>
                </a:solidFill>
                <a:cs typeface="Madani Arabic Medium"/>
              </a:rPr>
              <a:t>لا</a:t>
            </a:r>
            <a:r>
              <a:rPr lang="en-US" sz="2800" dirty="0">
                <a:solidFill>
                  <a:srgbClr val="FFFFFF"/>
                </a:solidFill>
                <a:cs typeface="Madani Arabic Medium"/>
              </a:rPr>
              <a:t> </a:t>
            </a:r>
            <a:r>
              <a:rPr lang="en-US" sz="2800" dirty="0" err="1">
                <a:solidFill>
                  <a:srgbClr val="FFFFFF"/>
                </a:solidFill>
                <a:cs typeface="Madani Arabic Medium"/>
              </a:rPr>
              <a:t>توجد</a:t>
            </a:r>
            <a:r>
              <a:rPr lang="en-US" sz="2800" dirty="0">
                <a:solidFill>
                  <a:srgbClr val="FFFFFF"/>
                </a:solidFill>
                <a:cs typeface="Madani Arabic Medium"/>
              </a:rPr>
              <a:t> </a:t>
            </a:r>
            <a:r>
              <a:rPr lang="en-US" sz="2800" dirty="0" err="1">
                <a:solidFill>
                  <a:srgbClr val="FFFFFF"/>
                </a:solidFill>
                <a:cs typeface="Madani Arabic Medium"/>
              </a:rPr>
              <a:t>من</a:t>
            </a:r>
            <a:r>
              <a:rPr lang="en-US" sz="2800" dirty="0">
                <a:solidFill>
                  <a:srgbClr val="FFFFFF"/>
                </a:solidFill>
                <a:cs typeface="Madani Arabic Medium"/>
              </a:rPr>
              <a:t> </a:t>
            </a:r>
            <a:r>
              <a:rPr lang="en-US" sz="2800" dirty="0" err="1">
                <a:solidFill>
                  <a:srgbClr val="FFFFFF"/>
                </a:solidFill>
                <a:cs typeface="Madani Arabic Medium"/>
              </a:rPr>
              <a:t>ضمن</a:t>
            </a:r>
            <a:r>
              <a:rPr lang="en-US" sz="2800" dirty="0">
                <a:solidFill>
                  <a:srgbClr val="FFFFFF"/>
                </a:solidFill>
                <a:cs typeface="Madani Arabic Medium"/>
              </a:rPr>
              <a:t> </a:t>
            </a:r>
            <a:r>
              <a:rPr lang="en-US" sz="2800" dirty="0" err="1">
                <a:solidFill>
                  <a:srgbClr val="FFFFFF"/>
                </a:solidFill>
                <a:cs typeface="Madani Arabic Medium"/>
              </a:rPr>
              <a:t>المعايير</a:t>
            </a:r>
            <a:endParaRPr lang="en-US" sz="2800" dirty="0">
              <a:solidFill>
                <a:srgbClr val="FFFFFF"/>
              </a:solidFill>
              <a:cs typeface="Madani Arabic Medium"/>
            </a:endParaRPr>
          </a:p>
          <a:p>
            <a:pPr algn="r">
              <a:lnSpc>
                <a:spcPts val="3134"/>
              </a:lnSpc>
            </a:pPr>
            <a:endParaRPr lang="en-US" sz="2800" dirty="0">
              <a:solidFill>
                <a:srgbClr val="FFFFFF"/>
              </a:solidFill>
              <a:cs typeface="Madani Arabic Medium"/>
            </a:endParaRPr>
          </a:p>
          <a:p>
            <a:pPr algn="r">
              <a:lnSpc>
                <a:spcPts val="3134"/>
              </a:lnSpc>
            </a:pPr>
            <a:endParaRPr lang="en-US" sz="2800" dirty="0">
              <a:solidFill>
                <a:srgbClr val="FFFFFF"/>
              </a:solidFill>
              <a:cs typeface="Madani Arabic Medium"/>
            </a:endParaRPr>
          </a:p>
        </p:txBody>
      </p:sp>
      <p:sp>
        <p:nvSpPr>
          <p:cNvPr id="15" name="TextBox 15"/>
          <p:cNvSpPr txBox="1"/>
          <p:nvPr/>
        </p:nvSpPr>
        <p:spPr>
          <a:xfrm>
            <a:off x="787328" y="5837268"/>
            <a:ext cx="6644102" cy="2385268"/>
          </a:xfrm>
          <a:prstGeom prst="rect">
            <a:avLst/>
          </a:prstGeom>
        </p:spPr>
        <p:txBody>
          <a:bodyPr wrap="square" lIns="0" tIns="0" rIns="0" bIns="0" rtlCol="0" anchor="t">
            <a:spAutoFit/>
          </a:bodyPr>
          <a:lstStyle/>
          <a:p>
            <a:pPr algn="r">
              <a:lnSpc>
                <a:spcPts val="3134"/>
              </a:lnSpc>
            </a:pPr>
            <a:r>
              <a:rPr lang="en-US" sz="2800" dirty="0" err="1">
                <a:solidFill>
                  <a:srgbClr val="FFFFFF"/>
                </a:solidFill>
                <a:latin typeface="Madani Arabic Medium"/>
                <a:cs typeface="Madani Arabic Medium"/>
              </a:rPr>
              <a:t>تدريب</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فريق</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المجمع</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على</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فهم</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وتطبيق</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المعايير</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على</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اساس</a:t>
            </a:r>
            <a:r>
              <a:rPr lang="en-US" sz="2800" dirty="0">
                <a:solidFill>
                  <a:srgbClr val="FFFFFF"/>
                </a:solidFill>
                <a:latin typeface="Madani Arabic Medium"/>
                <a:cs typeface="Madani Arabic Medium"/>
              </a:rPr>
              <a:t> TOT </a:t>
            </a:r>
            <a:r>
              <a:rPr lang="en-US" sz="2800" dirty="0" err="1">
                <a:solidFill>
                  <a:srgbClr val="FFFFFF"/>
                </a:solidFill>
                <a:latin typeface="Madani Arabic Medium"/>
                <a:cs typeface="Madani Arabic Medium"/>
              </a:rPr>
              <a:t>بحيث</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يتم</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اختيار</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من</a:t>
            </a:r>
            <a:r>
              <a:rPr lang="en-US" sz="2800" dirty="0">
                <a:solidFill>
                  <a:srgbClr val="FFFFFF"/>
                </a:solidFill>
                <a:latin typeface="Madani Arabic Medium"/>
                <a:cs typeface="Madani Arabic Medium"/>
              </a:rPr>
              <a:t> 4 </a:t>
            </a:r>
            <a:r>
              <a:rPr lang="en-US" sz="2800" dirty="0" err="1">
                <a:solidFill>
                  <a:srgbClr val="FFFFFF"/>
                </a:solidFill>
                <a:latin typeface="Madani Arabic Medium"/>
                <a:cs typeface="Madani Arabic Medium"/>
              </a:rPr>
              <a:t>الى</a:t>
            </a:r>
            <a:r>
              <a:rPr lang="en-US" sz="2800" dirty="0">
                <a:solidFill>
                  <a:srgbClr val="FFFFFF"/>
                </a:solidFill>
                <a:latin typeface="Madani Arabic Medium"/>
                <a:cs typeface="Madani Arabic Medium"/>
              </a:rPr>
              <a:t> 5 </a:t>
            </a:r>
            <a:r>
              <a:rPr lang="en-US" sz="2800" dirty="0" err="1">
                <a:solidFill>
                  <a:srgbClr val="FFFFFF"/>
                </a:solidFill>
                <a:latin typeface="Madani Arabic Medium"/>
                <a:cs typeface="Madani Arabic Medium"/>
              </a:rPr>
              <a:t>أعضاء</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من</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المجمع</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وهم</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مجموعة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او</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فريق</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الجودة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لتدريب</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الموظفين</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الباقين</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وتطبيق</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المعايير</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مع</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المراجعة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في</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الجلسة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التالية</a:t>
            </a:r>
            <a:endParaRPr lang="en-US" sz="2800" dirty="0">
              <a:solidFill>
                <a:srgbClr val="FFFFFF"/>
              </a:solidFill>
              <a:latin typeface="Madani Arabic Medium"/>
              <a:cs typeface="Madani Arabic Medium"/>
            </a:endParaRPr>
          </a:p>
          <a:p>
            <a:pPr algn="r">
              <a:lnSpc>
                <a:spcPts val="3134"/>
              </a:lnSpc>
            </a:pPr>
            <a:endParaRPr lang="en-US" sz="2800" dirty="0">
              <a:solidFill>
                <a:srgbClr val="FFFFFF"/>
              </a:solidFill>
              <a:latin typeface="Madani Arabic Medium"/>
              <a:cs typeface="Madani Arabic Medium"/>
            </a:endParaRPr>
          </a:p>
          <a:p>
            <a:pPr algn="r">
              <a:lnSpc>
                <a:spcPts val="3134"/>
              </a:lnSpc>
            </a:pPr>
            <a:endParaRPr lang="en-US" sz="2800" dirty="0">
              <a:solidFill>
                <a:srgbClr val="FFFFFF"/>
              </a:solidFill>
              <a:latin typeface="Madani Arabic Medium"/>
              <a:cs typeface="Madani Arabic Medium"/>
            </a:endParaRPr>
          </a:p>
        </p:txBody>
      </p:sp>
      <p:sp>
        <p:nvSpPr>
          <p:cNvPr id="16" name="TextBox 16"/>
          <p:cNvSpPr txBox="1"/>
          <p:nvPr/>
        </p:nvSpPr>
        <p:spPr>
          <a:xfrm>
            <a:off x="779676" y="7789184"/>
            <a:ext cx="6575789" cy="3180358"/>
          </a:xfrm>
          <a:prstGeom prst="rect">
            <a:avLst/>
          </a:prstGeom>
        </p:spPr>
        <p:txBody>
          <a:bodyPr wrap="square" lIns="0" tIns="0" rIns="0" bIns="0" rtlCol="0" anchor="t">
            <a:spAutoFit/>
          </a:bodyPr>
          <a:lstStyle/>
          <a:p>
            <a:pPr algn="r">
              <a:lnSpc>
                <a:spcPts val="3134"/>
              </a:lnSpc>
            </a:pPr>
            <a:r>
              <a:rPr lang="en-US" sz="2800" dirty="0" err="1">
                <a:solidFill>
                  <a:srgbClr val="FFFFFF"/>
                </a:solidFill>
                <a:latin typeface="Madani Arabic Medium"/>
                <a:cs typeface="Madani Arabic Medium"/>
              </a:rPr>
              <a:t>محاكاه</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شهرية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لنظام</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التقييم</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والمتابعة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عن</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طريق</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قائمة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المتابعة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للتأكد</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أن</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كل</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المعايير</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طبقت</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على</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ارض</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الواقع</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وصورة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من</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القائمة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لمدير</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المجمع</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التنفيذي</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او</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المالك</a:t>
            </a:r>
            <a:r>
              <a:rPr lang="en-US" sz="2800" dirty="0">
                <a:solidFill>
                  <a:srgbClr val="FFFFFF"/>
                </a:solidFill>
                <a:latin typeface="Madani Arabic Medium"/>
                <a:cs typeface="Madani Arabic Medium"/>
              </a:rPr>
              <a:t> . </a:t>
            </a:r>
            <a:r>
              <a:rPr lang="en-US" sz="2800" dirty="0" err="1">
                <a:solidFill>
                  <a:srgbClr val="FFFFFF"/>
                </a:solidFill>
                <a:latin typeface="Madani Arabic Medium"/>
                <a:cs typeface="Madani Arabic Medium"/>
              </a:rPr>
              <a:t>نجاح</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تطبيق</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المعايير</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يعتمد</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على</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تعاون</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وتفاني</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فريق</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الجودة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في</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تطبيق</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المعايير</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الاسبوعية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ومدى</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تعاون</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الادارة</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وجميع</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الموظفين</a:t>
            </a:r>
            <a:r>
              <a:rPr lang="en-US" sz="2800" dirty="0">
                <a:solidFill>
                  <a:srgbClr val="FFFFFF"/>
                </a:solidFill>
                <a:latin typeface="Madani Arabic Medium"/>
                <a:cs typeface="Madani Arabic Medium"/>
              </a:rPr>
              <a:t> </a:t>
            </a:r>
            <a:r>
              <a:rPr lang="en-US" sz="2800" dirty="0" err="1">
                <a:solidFill>
                  <a:srgbClr val="FFFFFF"/>
                </a:solidFill>
                <a:latin typeface="Madani Arabic Medium"/>
                <a:cs typeface="Madani Arabic Medium"/>
              </a:rPr>
              <a:t>بالمجمع</a:t>
            </a:r>
            <a:endParaRPr lang="en-US" sz="2800" dirty="0">
              <a:solidFill>
                <a:srgbClr val="FFFFFF"/>
              </a:solidFill>
              <a:latin typeface="Madani Arabic Medium"/>
              <a:cs typeface="Madani Arabic Medium"/>
            </a:endParaRPr>
          </a:p>
          <a:p>
            <a:pPr algn="r">
              <a:lnSpc>
                <a:spcPts val="3134"/>
              </a:lnSpc>
            </a:pPr>
            <a:endParaRPr lang="en-US" sz="2800" dirty="0">
              <a:solidFill>
                <a:srgbClr val="FFFFFF"/>
              </a:solidFill>
              <a:latin typeface="Madani Arabic Medium"/>
              <a:cs typeface="Madani Arabic Medium"/>
            </a:endParaRPr>
          </a:p>
          <a:p>
            <a:pPr algn="r">
              <a:lnSpc>
                <a:spcPts val="3134"/>
              </a:lnSpc>
            </a:pPr>
            <a:endParaRPr lang="en-US" sz="2800" dirty="0">
              <a:solidFill>
                <a:srgbClr val="FFFFFF"/>
              </a:solidFill>
              <a:latin typeface="Madani Arabic Medium"/>
              <a:cs typeface="Madani Arabic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sp>
        <p:nvSpPr>
          <p:cNvPr id="2" name="Freeform 2"/>
          <p:cNvSpPr/>
          <p:nvPr/>
        </p:nvSpPr>
        <p:spPr>
          <a:xfrm flipH="1" flipV="1">
            <a:off x="5566438" y="8756506"/>
            <a:ext cx="2755369" cy="2758817"/>
          </a:xfrm>
          <a:custGeom>
            <a:avLst/>
            <a:gdLst/>
            <a:ahLst/>
            <a:cxnLst/>
            <a:rect l="l" t="t" r="r" b="b"/>
            <a:pathLst>
              <a:path w="2755369" h="2758817">
                <a:moveTo>
                  <a:pt x="2755369" y="2758817"/>
                </a:moveTo>
                <a:lnTo>
                  <a:pt x="0" y="2758817"/>
                </a:lnTo>
                <a:lnTo>
                  <a:pt x="0" y="0"/>
                </a:lnTo>
                <a:lnTo>
                  <a:pt x="2755369" y="0"/>
                </a:lnTo>
                <a:lnTo>
                  <a:pt x="2755369" y="275881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2636357" y="316693"/>
            <a:ext cx="5685450" cy="505523"/>
          </a:xfrm>
          <a:prstGeom prst="rect">
            <a:avLst/>
          </a:prstGeom>
        </p:spPr>
        <p:txBody>
          <a:bodyPr wrap="square" lIns="0" tIns="0" rIns="0" bIns="0" rtlCol="0" anchor="t">
            <a:spAutoFit/>
          </a:bodyPr>
          <a:lstStyle/>
          <a:p>
            <a:pPr algn="ctr">
              <a:lnSpc>
                <a:spcPts val="4200"/>
              </a:lnSpc>
            </a:pPr>
            <a:r>
              <a:rPr lang="en-US" sz="3000" dirty="0" err="1">
                <a:solidFill>
                  <a:srgbClr val="FEB139"/>
                </a:solidFill>
                <a:cs typeface="Madani Arabic"/>
              </a:rPr>
              <a:t>تنظيم</a:t>
            </a:r>
            <a:r>
              <a:rPr lang="en-US" sz="3000" dirty="0">
                <a:solidFill>
                  <a:srgbClr val="FEB139"/>
                </a:solidFill>
                <a:cs typeface="Madani Arabic"/>
              </a:rPr>
              <a:t> </a:t>
            </a:r>
            <a:r>
              <a:rPr lang="en-US" sz="3000" dirty="0" err="1">
                <a:solidFill>
                  <a:srgbClr val="FEB139"/>
                </a:solidFill>
                <a:cs typeface="Madani Arabic"/>
              </a:rPr>
              <a:t>المعارض</a:t>
            </a:r>
            <a:r>
              <a:rPr lang="en-US" sz="3000" dirty="0">
                <a:solidFill>
                  <a:srgbClr val="FEB139"/>
                </a:solidFill>
                <a:cs typeface="Madani Arabic"/>
              </a:rPr>
              <a:t> </a:t>
            </a:r>
            <a:r>
              <a:rPr lang="en-US" sz="3000" dirty="0" err="1">
                <a:solidFill>
                  <a:srgbClr val="FEB139"/>
                </a:solidFill>
                <a:cs typeface="Madani Arabic"/>
              </a:rPr>
              <a:t>والمؤتمرات</a:t>
            </a:r>
            <a:endParaRPr lang="en-US" sz="3000" dirty="0">
              <a:solidFill>
                <a:srgbClr val="FEB139"/>
              </a:solidFill>
              <a:cs typeface="Madani Arabic"/>
            </a:endParaRPr>
          </a:p>
        </p:txBody>
      </p:sp>
      <p:grpSp>
        <p:nvGrpSpPr>
          <p:cNvPr id="5" name="Group 5"/>
          <p:cNvGrpSpPr>
            <a:grpSpLocks noChangeAspect="1"/>
          </p:cNvGrpSpPr>
          <p:nvPr/>
        </p:nvGrpSpPr>
        <p:grpSpPr>
          <a:xfrm rot="-10800000">
            <a:off x="2962759" y="1528321"/>
            <a:ext cx="3841241" cy="7635359"/>
            <a:chOff x="0" y="0"/>
            <a:chExt cx="3198876" cy="6358509"/>
          </a:xfrm>
        </p:grpSpPr>
        <p:sp>
          <p:nvSpPr>
            <p:cNvPr id="6" name="Freeform 6"/>
            <p:cNvSpPr/>
            <p:nvPr/>
          </p:nvSpPr>
          <p:spPr>
            <a:xfrm flipV="1">
              <a:off x="3937" y="3937"/>
              <a:ext cx="3191129" cy="6350635"/>
            </a:xfrm>
            <a:custGeom>
              <a:avLst/>
              <a:gdLst/>
              <a:ahLst/>
              <a:cxnLst/>
              <a:rect l="l" t="t" r="r" b="b"/>
              <a:pathLst>
                <a:path w="3191129" h="6350635">
                  <a:moveTo>
                    <a:pt x="3175254" y="6350635"/>
                  </a:moveTo>
                  <a:cubicBezTo>
                    <a:pt x="1421638" y="6350635"/>
                    <a:pt x="0" y="4928997"/>
                    <a:pt x="0" y="3175381"/>
                  </a:cubicBezTo>
                  <a:cubicBezTo>
                    <a:pt x="0" y="1421765"/>
                    <a:pt x="1421638" y="0"/>
                    <a:pt x="3175381" y="0"/>
                  </a:cubicBezTo>
                  <a:lnTo>
                    <a:pt x="3191129" y="1938274"/>
                  </a:lnTo>
                  <a:cubicBezTo>
                    <a:pt x="2512822" y="1938274"/>
                    <a:pt x="1963039" y="2488057"/>
                    <a:pt x="1963039" y="3166364"/>
                  </a:cubicBezTo>
                  <a:cubicBezTo>
                    <a:pt x="1963039" y="3844671"/>
                    <a:pt x="2512822" y="4394454"/>
                    <a:pt x="3191129" y="4394454"/>
                  </a:cubicBezTo>
                  <a:lnTo>
                    <a:pt x="3175254" y="6350635"/>
                  </a:lnTo>
                  <a:close/>
                </a:path>
              </a:pathLst>
            </a:custGeom>
            <a:blipFill>
              <a:blip r:embed="rId4"/>
              <a:stretch>
                <a:fillRect l="-58397" r="-4789"/>
              </a:stretch>
            </a:blipFill>
          </p:spPr>
          <p:txBody>
            <a:bodyPr/>
            <a:lstStyle/>
            <a:p>
              <a:endParaRPr lang="en-GB"/>
            </a:p>
          </p:txBody>
        </p:sp>
        <p:sp>
          <p:nvSpPr>
            <p:cNvPr id="7" name="Freeform 7"/>
            <p:cNvSpPr/>
            <p:nvPr/>
          </p:nvSpPr>
          <p:spPr>
            <a:xfrm>
              <a:off x="0" y="0"/>
              <a:ext cx="3198749" cy="6358509"/>
            </a:xfrm>
            <a:custGeom>
              <a:avLst/>
              <a:gdLst/>
              <a:ahLst/>
              <a:cxnLst/>
              <a:rect l="l" t="t" r="r" b="b"/>
              <a:pathLst>
                <a:path w="3198749" h="6358509">
                  <a:moveTo>
                    <a:pt x="3183128" y="6358509"/>
                  </a:moveTo>
                  <a:lnTo>
                    <a:pt x="3179318" y="6358509"/>
                  </a:lnTo>
                  <a:cubicBezTo>
                    <a:pt x="2750185" y="6358509"/>
                    <a:pt x="2333752" y="6274435"/>
                    <a:pt x="1941830" y="6108700"/>
                  </a:cubicBezTo>
                  <a:cubicBezTo>
                    <a:pt x="1563243" y="5948553"/>
                    <a:pt x="1223264" y="5719318"/>
                    <a:pt x="931291" y="5427345"/>
                  </a:cubicBezTo>
                  <a:cubicBezTo>
                    <a:pt x="639318" y="5135372"/>
                    <a:pt x="410083" y="4795393"/>
                    <a:pt x="249936" y="4416806"/>
                  </a:cubicBezTo>
                  <a:cubicBezTo>
                    <a:pt x="84074" y="4024757"/>
                    <a:pt x="0" y="3608451"/>
                    <a:pt x="0" y="3179191"/>
                  </a:cubicBezTo>
                  <a:cubicBezTo>
                    <a:pt x="0" y="2749931"/>
                    <a:pt x="84074" y="2333625"/>
                    <a:pt x="249809" y="1941703"/>
                  </a:cubicBezTo>
                  <a:cubicBezTo>
                    <a:pt x="409956" y="1563116"/>
                    <a:pt x="639191" y="1223137"/>
                    <a:pt x="931164" y="931164"/>
                  </a:cubicBezTo>
                  <a:cubicBezTo>
                    <a:pt x="1223137" y="639191"/>
                    <a:pt x="1563116" y="409956"/>
                    <a:pt x="1941703" y="249809"/>
                  </a:cubicBezTo>
                  <a:cubicBezTo>
                    <a:pt x="2333625" y="84074"/>
                    <a:pt x="2750058" y="0"/>
                    <a:pt x="3179191" y="0"/>
                  </a:cubicBezTo>
                  <a:lnTo>
                    <a:pt x="3183001" y="0"/>
                  </a:lnTo>
                  <a:lnTo>
                    <a:pt x="3183001" y="3810"/>
                  </a:lnTo>
                  <a:lnTo>
                    <a:pt x="3198749" y="1964055"/>
                  </a:lnTo>
                  <a:lnTo>
                    <a:pt x="3194812" y="1964055"/>
                  </a:lnTo>
                  <a:cubicBezTo>
                    <a:pt x="2867787" y="1964055"/>
                    <a:pt x="2560320" y="2091436"/>
                    <a:pt x="2329180" y="2322576"/>
                  </a:cubicBezTo>
                  <a:cubicBezTo>
                    <a:pt x="2097913" y="2553843"/>
                    <a:pt x="1970659" y="2861183"/>
                    <a:pt x="1970659" y="3188208"/>
                  </a:cubicBezTo>
                  <a:cubicBezTo>
                    <a:pt x="1970659" y="3515233"/>
                    <a:pt x="2098040" y="3822700"/>
                    <a:pt x="2329180" y="4053840"/>
                  </a:cubicBezTo>
                  <a:cubicBezTo>
                    <a:pt x="2560447" y="4285107"/>
                    <a:pt x="2867787" y="4412361"/>
                    <a:pt x="3194812" y="4412361"/>
                  </a:cubicBezTo>
                  <a:lnTo>
                    <a:pt x="3198749" y="4412361"/>
                  </a:lnTo>
                  <a:lnTo>
                    <a:pt x="3198749" y="4416298"/>
                  </a:lnTo>
                  <a:lnTo>
                    <a:pt x="3183128" y="6358509"/>
                  </a:lnTo>
                  <a:close/>
                  <a:moveTo>
                    <a:pt x="3175381" y="7747"/>
                  </a:moveTo>
                  <a:cubicBezTo>
                    <a:pt x="2748534" y="8255"/>
                    <a:pt x="2334514" y="92075"/>
                    <a:pt x="1944751" y="256921"/>
                  </a:cubicBezTo>
                  <a:cubicBezTo>
                    <a:pt x="1567053" y="416687"/>
                    <a:pt x="1227963" y="645287"/>
                    <a:pt x="936625" y="936625"/>
                  </a:cubicBezTo>
                  <a:cubicBezTo>
                    <a:pt x="645414" y="1227836"/>
                    <a:pt x="416687" y="1567053"/>
                    <a:pt x="256921" y="1944751"/>
                  </a:cubicBezTo>
                  <a:cubicBezTo>
                    <a:pt x="91567" y="2335784"/>
                    <a:pt x="7747" y="2751074"/>
                    <a:pt x="7747" y="3179191"/>
                  </a:cubicBezTo>
                  <a:cubicBezTo>
                    <a:pt x="7747" y="3607308"/>
                    <a:pt x="91567" y="4022725"/>
                    <a:pt x="256921" y="4413631"/>
                  </a:cubicBezTo>
                  <a:cubicBezTo>
                    <a:pt x="416687" y="4791329"/>
                    <a:pt x="645287" y="5130419"/>
                    <a:pt x="936625" y="5421757"/>
                  </a:cubicBezTo>
                  <a:cubicBezTo>
                    <a:pt x="1227836" y="5712968"/>
                    <a:pt x="1567053" y="5941695"/>
                    <a:pt x="1944751" y="6101461"/>
                  </a:cubicBezTo>
                  <a:cubicBezTo>
                    <a:pt x="2334514" y="6266307"/>
                    <a:pt x="2748534" y="6350127"/>
                    <a:pt x="3175381" y="6350635"/>
                  </a:cubicBezTo>
                  <a:lnTo>
                    <a:pt x="3191129" y="4420108"/>
                  </a:lnTo>
                  <a:cubicBezTo>
                    <a:pt x="2863469" y="4419092"/>
                    <a:pt x="2555621" y="4291076"/>
                    <a:pt x="2323846" y="4059301"/>
                  </a:cubicBezTo>
                  <a:cubicBezTo>
                    <a:pt x="2091182" y="3826637"/>
                    <a:pt x="1963039" y="3517265"/>
                    <a:pt x="1963039" y="3188208"/>
                  </a:cubicBezTo>
                  <a:cubicBezTo>
                    <a:pt x="1963039" y="2859151"/>
                    <a:pt x="2091182" y="2549779"/>
                    <a:pt x="2323846" y="2317115"/>
                  </a:cubicBezTo>
                  <a:cubicBezTo>
                    <a:pt x="2555621" y="2085340"/>
                    <a:pt x="2863469" y="1957324"/>
                    <a:pt x="3191129" y="1956308"/>
                  </a:cubicBezTo>
                  <a:lnTo>
                    <a:pt x="3175381" y="7747"/>
                  </a:lnTo>
                  <a:close/>
                </a:path>
              </a:pathLst>
            </a:custGeom>
            <a:solidFill>
              <a:srgbClr val="FFFFFF"/>
            </a:solidFill>
          </p:spPr>
          <p:txBody>
            <a:bodyPr/>
            <a:lstStyle/>
            <a:p>
              <a:endParaRPr lang="en-GB"/>
            </a:p>
          </p:txBody>
        </p:sp>
      </p:grpSp>
      <p:grpSp>
        <p:nvGrpSpPr>
          <p:cNvPr id="8" name="Group 8"/>
          <p:cNvGrpSpPr/>
          <p:nvPr/>
        </p:nvGrpSpPr>
        <p:grpSpPr>
          <a:xfrm rot="-5400000">
            <a:off x="785893" y="3095216"/>
            <a:ext cx="2696439" cy="4501570"/>
            <a:chOff x="0" y="-28575"/>
            <a:chExt cx="660400" cy="1102505"/>
          </a:xfrm>
        </p:grpSpPr>
        <p:sp>
          <p:nvSpPr>
            <p:cNvPr id="9" name="Freeform 9"/>
            <p:cNvSpPr/>
            <p:nvPr/>
          </p:nvSpPr>
          <p:spPr>
            <a:xfrm>
              <a:off x="0" y="20354"/>
              <a:ext cx="660400" cy="1053576"/>
            </a:xfrm>
            <a:custGeom>
              <a:avLst/>
              <a:gdLst/>
              <a:ahLst/>
              <a:cxnLst/>
              <a:rect l="l" t="t" r="r" b="b"/>
              <a:pathLst>
                <a:path w="660400" h="1053576">
                  <a:moveTo>
                    <a:pt x="220252" y="1034507"/>
                  </a:moveTo>
                  <a:cubicBezTo>
                    <a:pt x="254109" y="1046021"/>
                    <a:pt x="292600" y="1053576"/>
                    <a:pt x="330378" y="1053576"/>
                  </a:cubicBezTo>
                  <a:cubicBezTo>
                    <a:pt x="368157" y="1053576"/>
                    <a:pt x="404509" y="1047100"/>
                    <a:pt x="438009" y="1035586"/>
                  </a:cubicBezTo>
                  <a:cubicBezTo>
                    <a:pt x="438723" y="1035226"/>
                    <a:pt x="439435" y="1035226"/>
                    <a:pt x="440148" y="1034867"/>
                  </a:cubicBezTo>
                  <a:cubicBezTo>
                    <a:pt x="565955" y="988812"/>
                    <a:pt x="658618" y="867198"/>
                    <a:pt x="660400" y="719726"/>
                  </a:cubicBezTo>
                  <a:lnTo>
                    <a:pt x="660400" y="0"/>
                  </a:lnTo>
                  <a:lnTo>
                    <a:pt x="0" y="0"/>
                  </a:lnTo>
                  <a:lnTo>
                    <a:pt x="0" y="719192"/>
                  </a:lnTo>
                  <a:cubicBezTo>
                    <a:pt x="1782" y="867917"/>
                    <a:pt x="93019" y="989532"/>
                    <a:pt x="220252" y="1034507"/>
                  </a:cubicBezTo>
                  <a:close/>
                </a:path>
              </a:pathLst>
            </a:custGeom>
            <a:solidFill>
              <a:srgbClr val="FEB139"/>
            </a:solidFill>
          </p:spPr>
          <p:txBody>
            <a:bodyPr/>
            <a:lstStyle/>
            <a:p>
              <a:endParaRPr lang="en-GB" dirty="0"/>
            </a:p>
          </p:txBody>
        </p:sp>
        <p:sp>
          <p:nvSpPr>
            <p:cNvPr id="10" name="TextBox 10"/>
            <p:cNvSpPr txBox="1"/>
            <p:nvPr/>
          </p:nvSpPr>
          <p:spPr>
            <a:xfrm>
              <a:off x="0" y="-28575"/>
              <a:ext cx="660400" cy="955152"/>
            </a:xfrm>
            <a:prstGeom prst="rect">
              <a:avLst/>
            </a:prstGeom>
          </p:spPr>
          <p:txBody>
            <a:bodyPr lIns="50800" tIns="50800" rIns="50800" bIns="50800" rtlCol="0" anchor="ctr"/>
            <a:lstStyle/>
            <a:p>
              <a:pPr algn="ctr">
                <a:lnSpc>
                  <a:spcPts val="1960"/>
                </a:lnSpc>
                <a:spcBef>
                  <a:spcPct val="0"/>
                </a:spcBef>
              </a:pPr>
              <a:endParaRPr/>
            </a:p>
          </p:txBody>
        </p:sp>
      </p:grpSp>
      <p:sp>
        <p:nvSpPr>
          <p:cNvPr id="11" name="TextBox 11"/>
          <p:cNvSpPr txBox="1"/>
          <p:nvPr/>
        </p:nvSpPr>
        <p:spPr>
          <a:xfrm>
            <a:off x="86603" y="4488488"/>
            <a:ext cx="4157466" cy="2205732"/>
          </a:xfrm>
          <a:prstGeom prst="rect">
            <a:avLst/>
          </a:prstGeom>
        </p:spPr>
        <p:txBody>
          <a:bodyPr wrap="square" lIns="0" tIns="0" rIns="0" bIns="0" rtlCol="0" anchor="t">
            <a:spAutoFit/>
          </a:bodyPr>
          <a:lstStyle/>
          <a:p>
            <a:pPr algn="ctr">
              <a:lnSpc>
                <a:spcPts val="4284"/>
              </a:lnSpc>
            </a:pPr>
            <a:r>
              <a:rPr lang="en-US" sz="4000" dirty="0" err="1">
                <a:solidFill>
                  <a:srgbClr val="FFFFFF"/>
                </a:solidFill>
                <a:cs typeface="Madani Arabic"/>
              </a:rPr>
              <a:t>يدفعنا</a:t>
            </a:r>
            <a:r>
              <a:rPr lang="en-US" sz="4000" dirty="0">
                <a:solidFill>
                  <a:srgbClr val="FFFFFF"/>
                </a:solidFill>
                <a:cs typeface="Madani Arabic"/>
              </a:rPr>
              <a:t> </a:t>
            </a:r>
            <a:r>
              <a:rPr lang="en-US" sz="4000" dirty="0" err="1">
                <a:solidFill>
                  <a:srgbClr val="FFFFFF"/>
                </a:solidFill>
                <a:cs typeface="Madani Arabic"/>
              </a:rPr>
              <a:t>شغفنا</a:t>
            </a:r>
            <a:r>
              <a:rPr lang="en-US" sz="4000" dirty="0">
                <a:solidFill>
                  <a:srgbClr val="FFFFFF"/>
                </a:solidFill>
                <a:cs typeface="Madani Arabic"/>
              </a:rPr>
              <a:t> </a:t>
            </a:r>
            <a:r>
              <a:rPr lang="en-US" sz="4000" dirty="0" err="1">
                <a:solidFill>
                  <a:srgbClr val="FFFFFF"/>
                </a:solidFill>
                <a:cs typeface="Madani Arabic"/>
              </a:rPr>
              <a:t>للمساعدة</a:t>
            </a:r>
            <a:r>
              <a:rPr lang="en-US" sz="4000" dirty="0">
                <a:solidFill>
                  <a:srgbClr val="FFFFFF"/>
                </a:solidFill>
                <a:cs typeface="Madani Arabic"/>
              </a:rPr>
              <a:t> </a:t>
            </a:r>
            <a:r>
              <a:rPr lang="en-US" sz="4000" dirty="0" err="1">
                <a:solidFill>
                  <a:srgbClr val="FFFFFF"/>
                </a:solidFill>
                <a:cs typeface="Madani Arabic"/>
              </a:rPr>
              <a:t>على</a:t>
            </a:r>
            <a:r>
              <a:rPr lang="en-US" sz="4000" dirty="0">
                <a:solidFill>
                  <a:srgbClr val="FFFFFF"/>
                </a:solidFill>
                <a:cs typeface="Madani Arabic"/>
              </a:rPr>
              <a:t> </a:t>
            </a:r>
            <a:r>
              <a:rPr lang="en-US" sz="4000" dirty="0" err="1">
                <a:solidFill>
                  <a:srgbClr val="FFFFFF"/>
                </a:solidFill>
                <a:cs typeface="Madani Arabic"/>
              </a:rPr>
              <a:t>رفع</a:t>
            </a:r>
            <a:r>
              <a:rPr lang="en-US" sz="4000" dirty="0">
                <a:solidFill>
                  <a:srgbClr val="FFFFFF"/>
                </a:solidFill>
                <a:cs typeface="Madani Arabic"/>
              </a:rPr>
              <a:t> </a:t>
            </a:r>
            <a:r>
              <a:rPr lang="en-US" sz="4000" dirty="0" err="1">
                <a:solidFill>
                  <a:srgbClr val="FFFFFF"/>
                </a:solidFill>
                <a:cs typeface="Madani Arabic"/>
              </a:rPr>
              <a:t>مستوى</a:t>
            </a:r>
            <a:r>
              <a:rPr lang="en-US" sz="4000" dirty="0">
                <a:solidFill>
                  <a:srgbClr val="FFFFFF"/>
                </a:solidFill>
                <a:cs typeface="Madani Arabic"/>
              </a:rPr>
              <a:t> </a:t>
            </a:r>
            <a:r>
              <a:rPr lang="en-US" sz="4000" dirty="0" err="1">
                <a:solidFill>
                  <a:srgbClr val="FFFFFF"/>
                </a:solidFill>
                <a:cs typeface="Madani Arabic"/>
              </a:rPr>
              <a:t>الوعي</a:t>
            </a:r>
            <a:r>
              <a:rPr lang="en-US" sz="4000" dirty="0">
                <a:solidFill>
                  <a:srgbClr val="FFFFFF"/>
                </a:solidFill>
                <a:cs typeface="Madani Arabic"/>
              </a:rPr>
              <a:t> </a:t>
            </a:r>
            <a:r>
              <a:rPr lang="en-US" sz="4000" dirty="0" err="1">
                <a:solidFill>
                  <a:srgbClr val="FFFFFF"/>
                </a:solidFill>
                <a:cs typeface="Madani Arabic"/>
              </a:rPr>
              <a:t>الاجتماعي</a:t>
            </a:r>
            <a:r>
              <a:rPr lang="en-US" sz="4000" dirty="0">
                <a:solidFill>
                  <a:srgbClr val="FFFFFF"/>
                </a:solidFill>
                <a:cs typeface="Madani Arabic"/>
              </a:rPr>
              <a:t> </a:t>
            </a:r>
            <a:r>
              <a:rPr lang="en-US" sz="4000" dirty="0" err="1">
                <a:solidFill>
                  <a:srgbClr val="FFFFFF"/>
                </a:solidFill>
                <a:cs typeface="Madani Arabic"/>
              </a:rPr>
              <a:t>والصحي</a:t>
            </a:r>
            <a:endParaRPr lang="ar-SA" sz="4000" dirty="0">
              <a:solidFill>
                <a:srgbClr val="FFFFFF"/>
              </a:solidFill>
              <a:cs typeface="Madani Arabic"/>
            </a:endParaRPr>
          </a:p>
          <a:p>
            <a:pPr algn="ctr">
              <a:lnSpc>
                <a:spcPts val="4284"/>
              </a:lnSpc>
            </a:pPr>
            <a:endParaRPr lang="en-US" sz="4000" dirty="0">
              <a:solidFill>
                <a:srgbClr val="FFFFFF"/>
              </a:solidFill>
              <a:cs typeface="Madani Arabic"/>
            </a:endParaRPr>
          </a:p>
        </p:txBody>
      </p:sp>
      <p:pic>
        <p:nvPicPr>
          <p:cNvPr id="12" name="صورة 4">
            <a:extLst>
              <a:ext uri="{FF2B5EF4-FFF2-40B4-BE49-F238E27FC236}">
                <a16:creationId xmlns:a16="http://schemas.microsoft.com/office/drawing/2014/main" id="{ACFD1545-E5A5-FD9B-BE51-A3396BC1BC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105" y="621633"/>
            <a:ext cx="2928004" cy="18841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3462"/>
        </a:solidFill>
        <a:effectLst/>
      </p:bgPr>
    </p:bg>
    <p:spTree>
      <p:nvGrpSpPr>
        <p:cNvPr id="1" name=""/>
        <p:cNvGrpSpPr/>
        <p:nvPr/>
      </p:nvGrpSpPr>
      <p:grpSpPr>
        <a:xfrm>
          <a:off x="0" y="0"/>
          <a:ext cx="0" cy="0"/>
          <a:chOff x="0" y="0"/>
          <a:chExt cx="0" cy="0"/>
        </a:xfrm>
      </p:grpSpPr>
      <p:sp>
        <p:nvSpPr>
          <p:cNvPr id="2" name="Freeform 2"/>
          <p:cNvSpPr/>
          <p:nvPr/>
        </p:nvSpPr>
        <p:spPr>
          <a:xfrm flipH="1" flipV="1">
            <a:off x="3577394" y="9313991"/>
            <a:ext cx="2755369" cy="2758817"/>
          </a:xfrm>
          <a:custGeom>
            <a:avLst/>
            <a:gdLst/>
            <a:ahLst/>
            <a:cxnLst/>
            <a:rect l="l" t="t" r="r" b="b"/>
            <a:pathLst>
              <a:path w="2755369" h="2758817">
                <a:moveTo>
                  <a:pt x="2755369" y="2758817"/>
                </a:moveTo>
                <a:lnTo>
                  <a:pt x="0" y="2758817"/>
                </a:lnTo>
                <a:lnTo>
                  <a:pt x="0" y="0"/>
                </a:lnTo>
                <a:lnTo>
                  <a:pt x="2755369" y="0"/>
                </a:lnTo>
                <a:lnTo>
                  <a:pt x="2755369" y="275881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5820449" y="265767"/>
            <a:ext cx="1428289" cy="980466"/>
          </a:xfrm>
          <a:custGeom>
            <a:avLst/>
            <a:gdLst/>
            <a:ahLst/>
            <a:cxnLst/>
            <a:rect l="l" t="t" r="r" b="b"/>
            <a:pathLst>
              <a:path w="1428289" h="980466">
                <a:moveTo>
                  <a:pt x="0" y="0"/>
                </a:moveTo>
                <a:lnTo>
                  <a:pt x="1428289" y="0"/>
                </a:lnTo>
                <a:lnTo>
                  <a:pt x="1428289" y="980466"/>
                </a:lnTo>
                <a:lnTo>
                  <a:pt x="0" y="980466"/>
                </a:lnTo>
                <a:lnTo>
                  <a:pt x="0" y="0"/>
                </a:lnTo>
                <a:close/>
              </a:path>
            </a:pathLst>
          </a:custGeom>
          <a:blipFill>
            <a:blip r:embed="rId4"/>
            <a:stretch>
              <a:fillRect l="-206848"/>
            </a:stretch>
          </a:blipFill>
        </p:spPr>
        <p:txBody>
          <a:bodyPr/>
          <a:lstStyle/>
          <a:p>
            <a:endParaRPr lang="en-GB"/>
          </a:p>
        </p:txBody>
      </p:sp>
      <p:grpSp>
        <p:nvGrpSpPr>
          <p:cNvPr id="4" name="Group 4"/>
          <p:cNvGrpSpPr>
            <a:grpSpLocks noChangeAspect="1"/>
          </p:cNvGrpSpPr>
          <p:nvPr/>
        </p:nvGrpSpPr>
        <p:grpSpPr>
          <a:xfrm rot="-10800000">
            <a:off x="3780000" y="-3756814"/>
            <a:ext cx="3780000" cy="7513628"/>
            <a:chOff x="0" y="0"/>
            <a:chExt cx="3198876" cy="6358509"/>
          </a:xfrm>
        </p:grpSpPr>
        <p:sp>
          <p:nvSpPr>
            <p:cNvPr id="5" name="Freeform 5"/>
            <p:cNvSpPr/>
            <p:nvPr/>
          </p:nvSpPr>
          <p:spPr>
            <a:xfrm flipV="1">
              <a:off x="3937" y="3937"/>
              <a:ext cx="3191129" cy="6350635"/>
            </a:xfrm>
            <a:custGeom>
              <a:avLst/>
              <a:gdLst/>
              <a:ahLst/>
              <a:cxnLst/>
              <a:rect l="l" t="t" r="r" b="b"/>
              <a:pathLst>
                <a:path w="3191129" h="6350635">
                  <a:moveTo>
                    <a:pt x="3175254" y="6350635"/>
                  </a:moveTo>
                  <a:cubicBezTo>
                    <a:pt x="1421638" y="6350635"/>
                    <a:pt x="0" y="4928997"/>
                    <a:pt x="0" y="3175381"/>
                  </a:cubicBezTo>
                  <a:cubicBezTo>
                    <a:pt x="0" y="1421765"/>
                    <a:pt x="1421638" y="0"/>
                    <a:pt x="3175381" y="0"/>
                  </a:cubicBezTo>
                  <a:lnTo>
                    <a:pt x="3191129" y="1938274"/>
                  </a:lnTo>
                  <a:cubicBezTo>
                    <a:pt x="2512822" y="1938274"/>
                    <a:pt x="1963039" y="2488057"/>
                    <a:pt x="1963039" y="3166364"/>
                  </a:cubicBezTo>
                  <a:cubicBezTo>
                    <a:pt x="1963039" y="3844671"/>
                    <a:pt x="2512822" y="4394454"/>
                    <a:pt x="3191129" y="4394454"/>
                  </a:cubicBezTo>
                  <a:lnTo>
                    <a:pt x="3175254" y="6350635"/>
                  </a:lnTo>
                  <a:close/>
                </a:path>
              </a:pathLst>
            </a:custGeom>
            <a:blipFill>
              <a:blip r:embed="rId5"/>
              <a:stretch>
                <a:fillRect l="-232862" r="-310041" b="-115637"/>
              </a:stretch>
            </a:blipFill>
          </p:spPr>
          <p:txBody>
            <a:bodyPr/>
            <a:lstStyle/>
            <a:p>
              <a:endParaRPr lang="en-GB"/>
            </a:p>
          </p:txBody>
        </p:sp>
        <p:sp>
          <p:nvSpPr>
            <p:cNvPr id="6" name="Freeform 6"/>
            <p:cNvSpPr/>
            <p:nvPr/>
          </p:nvSpPr>
          <p:spPr>
            <a:xfrm>
              <a:off x="0" y="0"/>
              <a:ext cx="3198749" cy="6358509"/>
            </a:xfrm>
            <a:custGeom>
              <a:avLst/>
              <a:gdLst/>
              <a:ahLst/>
              <a:cxnLst/>
              <a:rect l="l" t="t" r="r" b="b"/>
              <a:pathLst>
                <a:path w="3198749" h="6358509">
                  <a:moveTo>
                    <a:pt x="3183128" y="6358509"/>
                  </a:moveTo>
                  <a:lnTo>
                    <a:pt x="3179318" y="6358509"/>
                  </a:lnTo>
                  <a:cubicBezTo>
                    <a:pt x="2750185" y="6358509"/>
                    <a:pt x="2333752" y="6274435"/>
                    <a:pt x="1941830" y="6108700"/>
                  </a:cubicBezTo>
                  <a:cubicBezTo>
                    <a:pt x="1563243" y="5948553"/>
                    <a:pt x="1223264" y="5719318"/>
                    <a:pt x="931291" y="5427345"/>
                  </a:cubicBezTo>
                  <a:cubicBezTo>
                    <a:pt x="639318" y="5135372"/>
                    <a:pt x="410083" y="4795393"/>
                    <a:pt x="249936" y="4416806"/>
                  </a:cubicBezTo>
                  <a:cubicBezTo>
                    <a:pt x="84074" y="4024757"/>
                    <a:pt x="0" y="3608451"/>
                    <a:pt x="0" y="3179191"/>
                  </a:cubicBezTo>
                  <a:cubicBezTo>
                    <a:pt x="0" y="2749931"/>
                    <a:pt x="84074" y="2333625"/>
                    <a:pt x="249809" y="1941703"/>
                  </a:cubicBezTo>
                  <a:cubicBezTo>
                    <a:pt x="409956" y="1563116"/>
                    <a:pt x="639191" y="1223137"/>
                    <a:pt x="931164" y="931164"/>
                  </a:cubicBezTo>
                  <a:cubicBezTo>
                    <a:pt x="1223137" y="639191"/>
                    <a:pt x="1563116" y="409956"/>
                    <a:pt x="1941703" y="249809"/>
                  </a:cubicBezTo>
                  <a:cubicBezTo>
                    <a:pt x="2333625" y="84074"/>
                    <a:pt x="2750058" y="0"/>
                    <a:pt x="3179191" y="0"/>
                  </a:cubicBezTo>
                  <a:lnTo>
                    <a:pt x="3183001" y="0"/>
                  </a:lnTo>
                  <a:lnTo>
                    <a:pt x="3183001" y="3810"/>
                  </a:lnTo>
                  <a:lnTo>
                    <a:pt x="3198749" y="1964055"/>
                  </a:lnTo>
                  <a:lnTo>
                    <a:pt x="3194812" y="1964055"/>
                  </a:lnTo>
                  <a:cubicBezTo>
                    <a:pt x="2867787" y="1964055"/>
                    <a:pt x="2560320" y="2091436"/>
                    <a:pt x="2329180" y="2322576"/>
                  </a:cubicBezTo>
                  <a:cubicBezTo>
                    <a:pt x="2097913" y="2553843"/>
                    <a:pt x="1970659" y="2861183"/>
                    <a:pt x="1970659" y="3188208"/>
                  </a:cubicBezTo>
                  <a:cubicBezTo>
                    <a:pt x="1970659" y="3515233"/>
                    <a:pt x="2098040" y="3822700"/>
                    <a:pt x="2329180" y="4053840"/>
                  </a:cubicBezTo>
                  <a:cubicBezTo>
                    <a:pt x="2560447" y="4285107"/>
                    <a:pt x="2867787" y="4412361"/>
                    <a:pt x="3194812" y="4412361"/>
                  </a:cubicBezTo>
                  <a:lnTo>
                    <a:pt x="3198749" y="4412361"/>
                  </a:lnTo>
                  <a:lnTo>
                    <a:pt x="3198749" y="4416298"/>
                  </a:lnTo>
                  <a:lnTo>
                    <a:pt x="3183128" y="6358509"/>
                  </a:lnTo>
                  <a:close/>
                  <a:moveTo>
                    <a:pt x="3175381" y="7747"/>
                  </a:moveTo>
                  <a:cubicBezTo>
                    <a:pt x="2748534" y="8255"/>
                    <a:pt x="2334514" y="92075"/>
                    <a:pt x="1944751" y="256921"/>
                  </a:cubicBezTo>
                  <a:cubicBezTo>
                    <a:pt x="1567053" y="416687"/>
                    <a:pt x="1227963" y="645287"/>
                    <a:pt x="936625" y="936625"/>
                  </a:cubicBezTo>
                  <a:cubicBezTo>
                    <a:pt x="645414" y="1227836"/>
                    <a:pt x="416687" y="1567053"/>
                    <a:pt x="256921" y="1944751"/>
                  </a:cubicBezTo>
                  <a:cubicBezTo>
                    <a:pt x="91567" y="2335784"/>
                    <a:pt x="7747" y="2751074"/>
                    <a:pt x="7747" y="3179191"/>
                  </a:cubicBezTo>
                  <a:cubicBezTo>
                    <a:pt x="7747" y="3607308"/>
                    <a:pt x="91567" y="4022725"/>
                    <a:pt x="256921" y="4413631"/>
                  </a:cubicBezTo>
                  <a:cubicBezTo>
                    <a:pt x="416687" y="4791329"/>
                    <a:pt x="645287" y="5130419"/>
                    <a:pt x="936625" y="5421757"/>
                  </a:cubicBezTo>
                  <a:cubicBezTo>
                    <a:pt x="1227836" y="5712968"/>
                    <a:pt x="1567053" y="5941695"/>
                    <a:pt x="1944751" y="6101461"/>
                  </a:cubicBezTo>
                  <a:cubicBezTo>
                    <a:pt x="2334514" y="6266307"/>
                    <a:pt x="2748534" y="6350127"/>
                    <a:pt x="3175381" y="6350635"/>
                  </a:cubicBezTo>
                  <a:lnTo>
                    <a:pt x="3191129" y="4420108"/>
                  </a:lnTo>
                  <a:cubicBezTo>
                    <a:pt x="2863469" y="4419092"/>
                    <a:pt x="2555621" y="4291076"/>
                    <a:pt x="2323846" y="4059301"/>
                  </a:cubicBezTo>
                  <a:cubicBezTo>
                    <a:pt x="2091182" y="3826637"/>
                    <a:pt x="1963039" y="3517265"/>
                    <a:pt x="1963039" y="3188208"/>
                  </a:cubicBezTo>
                  <a:cubicBezTo>
                    <a:pt x="1963039" y="2859151"/>
                    <a:pt x="2091182" y="2549779"/>
                    <a:pt x="2323846" y="2317115"/>
                  </a:cubicBezTo>
                  <a:cubicBezTo>
                    <a:pt x="2555621" y="2085340"/>
                    <a:pt x="2863469" y="1957324"/>
                    <a:pt x="3191129" y="1956308"/>
                  </a:cubicBezTo>
                  <a:lnTo>
                    <a:pt x="3175381" y="7747"/>
                  </a:lnTo>
                  <a:close/>
                </a:path>
              </a:pathLst>
            </a:custGeom>
            <a:solidFill>
              <a:srgbClr val="FFFFFF"/>
            </a:solidFill>
          </p:spPr>
          <p:txBody>
            <a:bodyPr/>
            <a:lstStyle/>
            <a:p>
              <a:endParaRPr lang="en-GB"/>
            </a:p>
          </p:txBody>
        </p:sp>
      </p:grpSp>
      <p:grpSp>
        <p:nvGrpSpPr>
          <p:cNvPr id="7" name="Group 7"/>
          <p:cNvGrpSpPr/>
          <p:nvPr/>
        </p:nvGrpSpPr>
        <p:grpSpPr>
          <a:xfrm>
            <a:off x="7223483" y="4118216"/>
            <a:ext cx="50605" cy="4638290"/>
            <a:chOff x="0" y="0"/>
            <a:chExt cx="18136" cy="1662258"/>
          </a:xfrm>
        </p:grpSpPr>
        <p:sp>
          <p:nvSpPr>
            <p:cNvPr id="8" name="Freeform 8"/>
            <p:cNvSpPr/>
            <p:nvPr/>
          </p:nvSpPr>
          <p:spPr>
            <a:xfrm>
              <a:off x="0" y="0"/>
              <a:ext cx="18136" cy="1662258"/>
            </a:xfrm>
            <a:custGeom>
              <a:avLst/>
              <a:gdLst/>
              <a:ahLst/>
              <a:cxnLst/>
              <a:rect l="l" t="t" r="r" b="b"/>
              <a:pathLst>
                <a:path w="18136" h="1662258">
                  <a:moveTo>
                    <a:pt x="0" y="0"/>
                  </a:moveTo>
                  <a:lnTo>
                    <a:pt x="18136" y="0"/>
                  </a:lnTo>
                  <a:lnTo>
                    <a:pt x="18136" y="1662258"/>
                  </a:lnTo>
                  <a:lnTo>
                    <a:pt x="0" y="1662258"/>
                  </a:lnTo>
                  <a:close/>
                </a:path>
              </a:pathLst>
            </a:custGeom>
            <a:solidFill>
              <a:srgbClr val="FEB139"/>
            </a:solidFill>
          </p:spPr>
          <p:txBody>
            <a:bodyPr/>
            <a:lstStyle/>
            <a:p>
              <a:endParaRPr lang="en-GB"/>
            </a:p>
          </p:txBody>
        </p:sp>
        <p:sp>
          <p:nvSpPr>
            <p:cNvPr id="9" name="TextBox 9"/>
            <p:cNvSpPr txBox="1"/>
            <p:nvPr/>
          </p:nvSpPr>
          <p:spPr>
            <a:xfrm>
              <a:off x="0" y="0"/>
              <a:ext cx="18136" cy="1662258"/>
            </a:xfrm>
            <a:prstGeom prst="rect">
              <a:avLst/>
            </a:prstGeom>
          </p:spPr>
          <p:txBody>
            <a:bodyPr lIns="50800" tIns="50800" rIns="50800" bIns="50800" rtlCol="0" anchor="ctr"/>
            <a:lstStyle/>
            <a:p>
              <a:pPr algn="ctr">
                <a:lnSpc>
                  <a:spcPts val="1680"/>
                </a:lnSpc>
              </a:pPr>
              <a:endParaRPr/>
            </a:p>
          </p:txBody>
        </p:sp>
      </p:grpSp>
      <p:sp>
        <p:nvSpPr>
          <p:cNvPr id="10" name="Freeform 10"/>
          <p:cNvSpPr/>
          <p:nvPr/>
        </p:nvSpPr>
        <p:spPr>
          <a:xfrm>
            <a:off x="2482343" y="-1297657"/>
            <a:ext cx="2595314" cy="2595314"/>
          </a:xfrm>
          <a:custGeom>
            <a:avLst/>
            <a:gdLst/>
            <a:ahLst/>
            <a:cxnLst/>
            <a:rect l="l" t="t" r="r" b="b"/>
            <a:pathLst>
              <a:path w="2595314" h="2595314">
                <a:moveTo>
                  <a:pt x="0" y="0"/>
                </a:moveTo>
                <a:lnTo>
                  <a:pt x="2595314" y="0"/>
                </a:lnTo>
                <a:lnTo>
                  <a:pt x="2595314" y="2595314"/>
                </a:lnTo>
                <a:lnTo>
                  <a:pt x="0" y="25953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flipV="1">
            <a:off x="-1512000" y="9180000"/>
            <a:ext cx="3024000" cy="1512000"/>
          </a:xfrm>
          <a:custGeom>
            <a:avLst/>
            <a:gdLst/>
            <a:ahLst/>
            <a:cxnLst/>
            <a:rect l="l" t="t" r="r" b="b"/>
            <a:pathLst>
              <a:path w="3024000" h="1512000">
                <a:moveTo>
                  <a:pt x="0" y="1512000"/>
                </a:moveTo>
                <a:lnTo>
                  <a:pt x="3024000" y="1512000"/>
                </a:lnTo>
                <a:lnTo>
                  <a:pt x="3024000" y="0"/>
                </a:lnTo>
                <a:lnTo>
                  <a:pt x="0" y="0"/>
                </a:lnTo>
                <a:lnTo>
                  <a:pt x="0" y="151200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TextBox 12"/>
          <p:cNvSpPr txBox="1"/>
          <p:nvPr/>
        </p:nvSpPr>
        <p:spPr>
          <a:xfrm>
            <a:off x="91591" y="1788944"/>
            <a:ext cx="3642327" cy="1375733"/>
          </a:xfrm>
          <a:prstGeom prst="rect">
            <a:avLst/>
          </a:prstGeom>
        </p:spPr>
        <p:txBody>
          <a:bodyPr wrap="square" lIns="0" tIns="0" rIns="0" bIns="0" rtlCol="0" anchor="t">
            <a:spAutoFit/>
          </a:bodyPr>
          <a:lstStyle/>
          <a:p>
            <a:pPr algn="ctr">
              <a:lnSpc>
                <a:spcPts val="5560"/>
              </a:lnSpc>
            </a:pPr>
            <a:r>
              <a:rPr lang="en-US" sz="3600" dirty="0" err="1">
                <a:solidFill>
                  <a:srgbClr val="FEB139"/>
                </a:solidFill>
                <a:cs typeface="Madani Arabic"/>
              </a:rPr>
              <a:t>آلية</a:t>
            </a:r>
            <a:r>
              <a:rPr lang="en-US" sz="3600" dirty="0">
                <a:solidFill>
                  <a:srgbClr val="FEB139"/>
                </a:solidFill>
                <a:cs typeface="Madani Arabic"/>
              </a:rPr>
              <a:t> </a:t>
            </a:r>
            <a:r>
              <a:rPr lang="en-US" sz="3600" dirty="0" err="1">
                <a:solidFill>
                  <a:srgbClr val="FEB139"/>
                </a:solidFill>
                <a:cs typeface="Madani Arabic"/>
              </a:rPr>
              <a:t>سير</a:t>
            </a:r>
            <a:r>
              <a:rPr lang="en-US" sz="3600" dirty="0">
                <a:solidFill>
                  <a:srgbClr val="FEB139"/>
                </a:solidFill>
                <a:cs typeface="Madani Arabic"/>
              </a:rPr>
              <a:t> </a:t>
            </a:r>
            <a:r>
              <a:rPr lang="en-US" sz="3600" dirty="0" err="1">
                <a:solidFill>
                  <a:srgbClr val="FEB139"/>
                </a:solidFill>
                <a:cs typeface="Madani Arabic"/>
              </a:rPr>
              <a:t>عمل</a:t>
            </a:r>
            <a:r>
              <a:rPr lang="en-US" sz="3600" dirty="0">
                <a:solidFill>
                  <a:srgbClr val="FEB139"/>
                </a:solidFill>
                <a:cs typeface="Madani Arabic"/>
              </a:rPr>
              <a:t> </a:t>
            </a:r>
            <a:r>
              <a:rPr lang="en-US" sz="3600" dirty="0" err="1">
                <a:solidFill>
                  <a:srgbClr val="FEB139"/>
                </a:solidFill>
                <a:cs typeface="Madani Arabic"/>
              </a:rPr>
              <a:t>الفعاليات</a:t>
            </a:r>
            <a:r>
              <a:rPr lang="en-US" sz="3600" dirty="0">
                <a:solidFill>
                  <a:srgbClr val="FEB139"/>
                </a:solidFill>
                <a:cs typeface="Madani Arabic"/>
              </a:rPr>
              <a:t> </a:t>
            </a:r>
            <a:r>
              <a:rPr lang="en-US" sz="3600" dirty="0" err="1">
                <a:solidFill>
                  <a:srgbClr val="FEB139"/>
                </a:solidFill>
                <a:cs typeface="Madani Arabic"/>
              </a:rPr>
              <a:t>والمعارض</a:t>
            </a:r>
            <a:r>
              <a:rPr lang="en-US" sz="3600" dirty="0">
                <a:solidFill>
                  <a:srgbClr val="FEB139"/>
                </a:solidFill>
                <a:cs typeface="Madani Arabic"/>
              </a:rPr>
              <a:t> </a:t>
            </a:r>
            <a:r>
              <a:rPr lang="en-US" sz="3600" dirty="0" err="1">
                <a:solidFill>
                  <a:srgbClr val="FEB139"/>
                </a:solidFill>
                <a:cs typeface="Madani Arabic"/>
              </a:rPr>
              <a:t>والمؤتمرات</a:t>
            </a:r>
            <a:endParaRPr lang="en-US" sz="3600" dirty="0">
              <a:solidFill>
                <a:srgbClr val="FEB139"/>
              </a:solidFill>
              <a:cs typeface="Madani Arabic"/>
            </a:endParaRPr>
          </a:p>
        </p:txBody>
      </p:sp>
      <p:sp>
        <p:nvSpPr>
          <p:cNvPr id="13" name="TextBox 13"/>
          <p:cNvSpPr txBox="1"/>
          <p:nvPr/>
        </p:nvSpPr>
        <p:spPr>
          <a:xfrm>
            <a:off x="0" y="3752162"/>
            <a:ext cx="6756375" cy="5803961"/>
          </a:xfrm>
          <a:prstGeom prst="rect">
            <a:avLst/>
          </a:prstGeom>
        </p:spPr>
        <p:txBody>
          <a:bodyPr lIns="0" tIns="0" rIns="0" bIns="0" rtlCol="0" anchor="t">
            <a:spAutoFit/>
          </a:bodyPr>
          <a:lstStyle/>
          <a:p>
            <a:pPr marL="367039" lvl="1" indent="-183519" algn="r">
              <a:lnSpc>
                <a:spcPts val="3468"/>
              </a:lnSpc>
              <a:buFont typeface="Arial"/>
              <a:buChar char="•"/>
            </a:pPr>
            <a:r>
              <a:rPr lang="en-US" sz="2400" dirty="0" err="1">
                <a:solidFill>
                  <a:srgbClr val="FFFFFF"/>
                </a:solidFill>
                <a:latin typeface="Madani Arabic"/>
                <a:cs typeface="Madani Arabic"/>
              </a:rPr>
              <a:t>إرسال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خطاب</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رسمي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من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قبل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الجهة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الراغبة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للقيام</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بالانشطة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والفعاليات</a:t>
            </a:r>
            <a:r>
              <a:rPr lang="en-US" sz="2400" dirty="0">
                <a:solidFill>
                  <a:srgbClr val="FFFFFF"/>
                </a:solidFill>
                <a:latin typeface="Madani Arabic"/>
                <a:cs typeface="Madani Arabic"/>
              </a:rPr>
              <a:t> .</a:t>
            </a:r>
          </a:p>
          <a:p>
            <a:pPr marL="367039" lvl="1" indent="-183519" algn="r">
              <a:lnSpc>
                <a:spcPts val="3468"/>
              </a:lnSpc>
              <a:buFont typeface="Arial"/>
              <a:buChar char="•"/>
            </a:pPr>
            <a:r>
              <a:rPr lang="en-US" sz="2400" dirty="0" err="1">
                <a:solidFill>
                  <a:srgbClr val="FFFFFF"/>
                </a:solidFill>
                <a:latin typeface="Madani Arabic"/>
                <a:cs typeface="Madani Arabic"/>
              </a:rPr>
              <a:t>الاتفاق</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على</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الفعالية</a:t>
            </a:r>
            <a:r>
              <a:rPr lang="en-US" sz="2400" dirty="0">
                <a:solidFill>
                  <a:srgbClr val="FFFFFF"/>
                </a:solidFill>
                <a:latin typeface="Madani Arabic"/>
                <a:cs typeface="Madani Arabic"/>
              </a:rPr>
              <a:t> ( </a:t>
            </a:r>
            <a:r>
              <a:rPr lang="en-US" sz="2400" dirty="0" err="1">
                <a:solidFill>
                  <a:srgbClr val="FFFFFF"/>
                </a:solidFill>
                <a:latin typeface="Madani Arabic"/>
                <a:cs typeface="Madani Arabic"/>
              </a:rPr>
              <a:t>المكان</a:t>
            </a:r>
            <a:r>
              <a:rPr lang="en-US" sz="2400" dirty="0">
                <a:solidFill>
                  <a:srgbClr val="FFFFFF"/>
                </a:solidFill>
                <a:latin typeface="Madani Arabic"/>
                <a:cs typeface="Madani Arabic"/>
              </a:rPr>
              <a:t> , </a:t>
            </a:r>
            <a:r>
              <a:rPr lang="en-US" sz="2400" dirty="0" err="1">
                <a:solidFill>
                  <a:srgbClr val="FFFFFF"/>
                </a:solidFill>
                <a:latin typeface="Madani Arabic"/>
                <a:cs typeface="Madani Arabic"/>
              </a:rPr>
              <a:t>الوقت</a:t>
            </a:r>
            <a:r>
              <a:rPr lang="en-US" sz="2400" dirty="0">
                <a:solidFill>
                  <a:srgbClr val="FFFFFF"/>
                </a:solidFill>
                <a:latin typeface="Madani Arabic"/>
                <a:cs typeface="Madani Arabic"/>
              </a:rPr>
              <a:t> , </a:t>
            </a:r>
            <a:r>
              <a:rPr lang="en-US" sz="2400" dirty="0" err="1">
                <a:solidFill>
                  <a:srgbClr val="FFFFFF"/>
                </a:solidFill>
                <a:latin typeface="Madani Arabic"/>
                <a:cs typeface="Madani Arabic"/>
              </a:rPr>
              <a:t>الفئة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المستهدفة</a:t>
            </a:r>
            <a:r>
              <a:rPr lang="en-US" sz="2400" dirty="0">
                <a:solidFill>
                  <a:srgbClr val="FFFFFF"/>
                </a:solidFill>
                <a:latin typeface="Madani Arabic"/>
                <a:cs typeface="Madani Arabic"/>
              </a:rPr>
              <a:t> ).</a:t>
            </a:r>
          </a:p>
          <a:p>
            <a:pPr marL="367039" lvl="1" indent="-183519" algn="r">
              <a:lnSpc>
                <a:spcPts val="3468"/>
              </a:lnSpc>
              <a:buFont typeface="Arial"/>
              <a:buChar char="•"/>
            </a:pPr>
            <a:r>
              <a:rPr lang="en-US" sz="2400" dirty="0" err="1">
                <a:solidFill>
                  <a:srgbClr val="FFFFFF"/>
                </a:solidFill>
                <a:latin typeface="Madani Arabic"/>
                <a:cs typeface="Madani Arabic"/>
              </a:rPr>
              <a:t>تحديد</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الراعي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الرسمي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والمشاركين</a:t>
            </a:r>
            <a:r>
              <a:rPr lang="en-US" sz="2400" dirty="0">
                <a:solidFill>
                  <a:srgbClr val="FFFFFF"/>
                </a:solidFill>
                <a:latin typeface="Madani Arabic"/>
                <a:cs typeface="Madani Arabic"/>
              </a:rPr>
              <a:t> .</a:t>
            </a:r>
          </a:p>
          <a:p>
            <a:pPr marL="367039" lvl="1" indent="-183519" algn="r">
              <a:lnSpc>
                <a:spcPts val="3468"/>
              </a:lnSpc>
              <a:buFont typeface="Arial"/>
              <a:buChar char="•"/>
            </a:pPr>
            <a:r>
              <a:rPr lang="en-US" sz="2400" dirty="0" err="1">
                <a:solidFill>
                  <a:srgbClr val="FFFFFF"/>
                </a:solidFill>
                <a:latin typeface="Madani Arabic"/>
                <a:cs typeface="Madani Arabic"/>
              </a:rPr>
              <a:t>وضع</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الميزانية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المالية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والمصروفات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والمطبوعات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وغيرها</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لاقامة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الفعالية</a:t>
            </a:r>
            <a:r>
              <a:rPr lang="en-US" sz="2400" dirty="0">
                <a:solidFill>
                  <a:srgbClr val="FFFFFF"/>
                </a:solidFill>
                <a:latin typeface="Madani Arabic"/>
                <a:cs typeface="Madani Arabic"/>
              </a:rPr>
              <a:t> .</a:t>
            </a:r>
          </a:p>
          <a:p>
            <a:pPr marL="367039" lvl="1" indent="-183519" algn="r">
              <a:lnSpc>
                <a:spcPts val="3468"/>
              </a:lnSpc>
              <a:buFont typeface="Arial"/>
              <a:buChar char="•"/>
            </a:pPr>
            <a:r>
              <a:rPr lang="en-US" sz="2400" dirty="0" err="1">
                <a:solidFill>
                  <a:srgbClr val="FFFFFF"/>
                </a:solidFill>
                <a:latin typeface="Madani Arabic"/>
                <a:cs typeface="Madani Arabic"/>
              </a:rPr>
              <a:t>وضع</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الخطة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التنفيذية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المقترحة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للفعالية</a:t>
            </a:r>
            <a:r>
              <a:rPr lang="en-US" sz="2400" dirty="0">
                <a:solidFill>
                  <a:srgbClr val="FFFFFF"/>
                </a:solidFill>
                <a:latin typeface="Madani Arabic"/>
                <a:cs typeface="Madani Arabic"/>
              </a:rPr>
              <a:t> .</a:t>
            </a:r>
          </a:p>
          <a:p>
            <a:pPr marL="367039" lvl="1" indent="-183519" algn="r">
              <a:lnSpc>
                <a:spcPts val="3468"/>
              </a:lnSpc>
              <a:buFont typeface="Arial"/>
              <a:buChar char="•"/>
            </a:pPr>
            <a:r>
              <a:rPr lang="en-US" sz="2400" dirty="0" err="1">
                <a:solidFill>
                  <a:srgbClr val="FFFFFF"/>
                </a:solidFill>
                <a:latin typeface="Madani Arabic"/>
                <a:cs typeface="Madani Arabic"/>
              </a:rPr>
              <a:t>الاجتماع</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لتوزيع</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المهام</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حسب</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المناسبة</a:t>
            </a:r>
            <a:r>
              <a:rPr lang="en-US" sz="2400" dirty="0">
                <a:solidFill>
                  <a:srgbClr val="FFFFFF"/>
                </a:solidFill>
                <a:latin typeface="Madani Arabic"/>
                <a:cs typeface="Madani Arabic"/>
              </a:rPr>
              <a:t> .</a:t>
            </a:r>
          </a:p>
          <a:p>
            <a:pPr marL="367039" lvl="1" indent="-183519" algn="r">
              <a:lnSpc>
                <a:spcPts val="3468"/>
              </a:lnSpc>
              <a:buFont typeface="Arial"/>
              <a:buChar char="•"/>
            </a:pPr>
            <a:r>
              <a:rPr lang="en-US" sz="2400" dirty="0" err="1">
                <a:solidFill>
                  <a:srgbClr val="FFFFFF"/>
                </a:solidFill>
                <a:latin typeface="Madani Arabic"/>
                <a:cs typeface="Madani Arabic"/>
              </a:rPr>
              <a:t>بداية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التنفيذ</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ومشاركة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جميع</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الجهات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ذات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الاختصاص</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قبل</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يومين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من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بداية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الفعالية</a:t>
            </a:r>
            <a:r>
              <a:rPr lang="en-US" sz="2400" dirty="0">
                <a:solidFill>
                  <a:srgbClr val="FFFFFF"/>
                </a:solidFill>
                <a:latin typeface="Madani Arabic"/>
                <a:cs typeface="Madani Arabic"/>
              </a:rPr>
              <a:t> .</a:t>
            </a:r>
          </a:p>
          <a:p>
            <a:pPr marL="367039" lvl="1" indent="-183519" algn="r">
              <a:lnSpc>
                <a:spcPts val="3468"/>
              </a:lnSpc>
              <a:buFont typeface="Arial"/>
              <a:buChar char="•"/>
            </a:pPr>
            <a:r>
              <a:rPr lang="en-US" sz="2400" dirty="0" err="1">
                <a:solidFill>
                  <a:srgbClr val="FFFFFF"/>
                </a:solidFill>
                <a:latin typeface="Madani Arabic"/>
                <a:cs typeface="Madani Arabic"/>
              </a:rPr>
              <a:t>تكريم</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المشاركين</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في</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الفعالية</a:t>
            </a:r>
            <a:r>
              <a:rPr lang="en-US" sz="2400" dirty="0">
                <a:solidFill>
                  <a:srgbClr val="FFFFFF"/>
                </a:solidFill>
                <a:latin typeface="Madani Arabic"/>
                <a:cs typeface="Madani Arabic"/>
              </a:rPr>
              <a:t> .</a:t>
            </a:r>
          </a:p>
          <a:p>
            <a:pPr marL="367039" lvl="1" indent="-183519" algn="r">
              <a:lnSpc>
                <a:spcPts val="3468"/>
              </a:lnSpc>
              <a:buFont typeface="Arial"/>
              <a:buChar char="•"/>
            </a:pPr>
            <a:r>
              <a:rPr lang="en-US" sz="2400" dirty="0" err="1">
                <a:solidFill>
                  <a:srgbClr val="FFFFFF"/>
                </a:solidFill>
                <a:latin typeface="Madani Arabic"/>
                <a:cs typeface="Madani Arabic"/>
              </a:rPr>
              <a:t>الاجتماع</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الاخير</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لمناقشة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السلبيات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ودراسة</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الملاحظات</a:t>
            </a:r>
            <a:r>
              <a:rPr lang="en-US" sz="2400" dirty="0">
                <a:solidFill>
                  <a:srgbClr val="FFFFFF"/>
                </a:solidFill>
                <a:latin typeface="Madani Arabic"/>
                <a:cs typeface="Madani Arabic"/>
              </a:rPr>
              <a:t> </a:t>
            </a:r>
            <a:r>
              <a:rPr lang="en-US" sz="2400" dirty="0" err="1">
                <a:solidFill>
                  <a:srgbClr val="FFFFFF"/>
                </a:solidFill>
                <a:latin typeface="Madani Arabic"/>
                <a:cs typeface="Madani Arabic"/>
              </a:rPr>
              <a:t>لتلافيها</a:t>
            </a:r>
            <a:r>
              <a:rPr lang="en-US" sz="2400" dirty="0">
                <a:solidFill>
                  <a:srgbClr val="FFFFFF"/>
                </a:solidFill>
                <a:latin typeface="Madani Arabic"/>
                <a:cs typeface="Madani Arabic"/>
              </a:rPr>
              <a:t> </a:t>
            </a:r>
            <a:r>
              <a:rPr lang="ar-SA" sz="2400" dirty="0">
                <a:solidFill>
                  <a:srgbClr val="FFFFFF"/>
                </a:solidFill>
                <a:latin typeface="Madani Arabic"/>
                <a:cs typeface="Madani Arabic"/>
              </a:rPr>
              <a:t>    </a:t>
            </a:r>
            <a:r>
              <a:rPr lang="en-US" sz="2400" dirty="0" err="1">
                <a:solidFill>
                  <a:srgbClr val="FFFFFF"/>
                </a:solidFill>
                <a:latin typeface="Madani Arabic"/>
                <a:cs typeface="Madani Arabic"/>
              </a:rPr>
              <a:t>مستقبلا</a:t>
            </a:r>
            <a:r>
              <a:rPr lang="en-US" sz="2400" dirty="0">
                <a:solidFill>
                  <a:srgbClr val="FFFFFF"/>
                </a:solidFill>
                <a:latin typeface="Madani Arabic"/>
                <a:cs typeface="Madani Arabic"/>
              </a:rPr>
              <a:t> .</a:t>
            </a:r>
          </a:p>
        </p:txBody>
      </p:sp>
      <p:pic>
        <p:nvPicPr>
          <p:cNvPr id="15" name="صورة 4">
            <a:extLst>
              <a:ext uri="{FF2B5EF4-FFF2-40B4-BE49-F238E27FC236}">
                <a16:creationId xmlns:a16="http://schemas.microsoft.com/office/drawing/2014/main" id="{EAA42079-4BE7-A10D-EB3D-3ADDF249DD8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75734" y="53126"/>
            <a:ext cx="2362368" cy="17311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5670000" y="8925211"/>
            <a:ext cx="2755369" cy="2758817"/>
          </a:xfrm>
          <a:custGeom>
            <a:avLst/>
            <a:gdLst/>
            <a:ahLst/>
            <a:cxnLst/>
            <a:rect l="l" t="t" r="r" b="b"/>
            <a:pathLst>
              <a:path w="2755369" h="2758817">
                <a:moveTo>
                  <a:pt x="2755369" y="2758817"/>
                </a:moveTo>
                <a:lnTo>
                  <a:pt x="0" y="2758817"/>
                </a:lnTo>
                <a:lnTo>
                  <a:pt x="0" y="0"/>
                </a:lnTo>
                <a:lnTo>
                  <a:pt x="2755369" y="0"/>
                </a:lnTo>
                <a:lnTo>
                  <a:pt x="2755369" y="275881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5820449" y="265767"/>
            <a:ext cx="1428289" cy="980466"/>
          </a:xfrm>
          <a:custGeom>
            <a:avLst/>
            <a:gdLst/>
            <a:ahLst/>
            <a:cxnLst/>
            <a:rect l="l" t="t" r="r" b="b"/>
            <a:pathLst>
              <a:path w="1428289" h="980466">
                <a:moveTo>
                  <a:pt x="0" y="0"/>
                </a:moveTo>
                <a:lnTo>
                  <a:pt x="1428289" y="0"/>
                </a:lnTo>
                <a:lnTo>
                  <a:pt x="1428289" y="980466"/>
                </a:lnTo>
                <a:lnTo>
                  <a:pt x="0" y="980466"/>
                </a:lnTo>
                <a:lnTo>
                  <a:pt x="0" y="0"/>
                </a:lnTo>
                <a:close/>
              </a:path>
            </a:pathLst>
          </a:custGeom>
          <a:blipFill>
            <a:blip r:embed="rId4"/>
            <a:stretch>
              <a:fillRect l="-206848"/>
            </a:stretch>
          </a:blipFill>
        </p:spPr>
        <p:txBody>
          <a:bodyPr/>
          <a:lstStyle/>
          <a:p>
            <a:endParaRPr lang="en-GB"/>
          </a:p>
        </p:txBody>
      </p:sp>
      <p:grpSp>
        <p:nvGrpSpPr>
          <p:cNvPr id="4" name="Group 4"/>
          <p:cNvGrpSpPr>
            <a:grpSpLocks noChangeAspect="1"/>
          </p:cNvGrpSpPr>
          <p:nvPr/>
        </p:nvGrpSpPr>
        <p:grpSpPr>
          <a:xfrm rot="-10800000">
            <a:off x="424005" y="-3756815"/>
            <a:ext cx="7135995" cy="14184447"/>
            <a:chOff x="0" y="0"/>
            <a:chExt cx="3198876" cy="6358509"/>
          </a:xfrm>
        </p:grpSpPr>
        <p:sp>
          <p:nvSpPr>
            <p:cNvPr id="5" name="Freeform 5"/>
            <p:cNvSpPr/>
            <p:nvPr/>
          </p:nvSpPr>
          <p:spPr>
            <a:xfrm flipV="1">
              <a:off x="3937" y="3937"/>
              <a:ext cx="3191129" cy="6350635"/>
            </a:xfrm>
            <a:custGeom>
              <a:avLst/>
              <a:gdLst/>
              <a:ahLst/>
              <a:cxnLst/>
              <a:rect l="l" t="t" r="r" b="b"/>
              <a:pathLst>
                <a:path w="3191129" h="6350635">
                  <a:moveTo>
                    <a:pt x="3175254" y="6350635"/>
                  </a:moveTo>
                  <a:cubicBezTo>
                    <a:pt x="1421638" y="6350635"/>
                    <a:pt x="0" y="4928997"/>
                    <a:pt x="0" y="3175381"/>
                  </a:cubicBezTo>
                  <a:cubicBezTo>
                    <a:pt x="0" y="1421765"/>
                    <a:pt x="1421638" y="0"/>
                    <a:pt x="3175381" y="0"/>
                  </a:cubicBezTo>
                  <a:lnTo>
                    <a:pt x="3191129" y="1938274"/>
                  </a:lnTo>
                  <a:cubicBezTo>
                    <a:pt x="2512822" y="1938274"/>
                    <a:pt x="1963039" y="2488057"/>
                    <a:pt x="1963039" y="3166364"/>
                  </a:cubicBezTo>
                  <a:cubicBezTo>
                    <a:pt x="1963039" y="3844671"/>
                    <a:pt x="2512822" y="4394454"/>
                    <a:pt x="3191129" y="4394454"/>
                  </a:cubicBezTo>
                  <a:lnTo>
                    <a:pt x="3175254" y="6350635"/>
                  </a:lnTo>
                  <a:close/>
                </a:path>
              </a:pathLst>
            </a:custGeom>
            <a:blipFill>
              <a:blip r:embed="rId5"/>
              <a:stretch>
                <a:fillRect l="-232862" r="-310041" b="-115637"/>
              </a:stretch>
            </a:blipFill>
          </p:spPr>
          <p:txBody>
            <a:bodyPr/>
            <a:lstStyle/>
            <a:p>
              <a:endParaRPr lang="en-GB"/>
            </a:p>
          </p:txBody>
        </p:sp>
        <p:sp>
          <p:nvSpPr>
            <p:cNvPr id="6" name="Freeform 6"/>
            <p:cNvSpPr/>
            <p:nvPr/>
          </p:nvSpPr>
          <p:spPr>
            <a:xfrm>
              <a:off x="0" y="0"/>
              <a:ext cx="3198749" cy="6358509"/>
            </a:xfrm>
            <a:custGeom>
              <a:avLst/>
              <a:gdLst/>
              <a:ahLst/>
              <a:cxnLst/>
              <a:rect l="l" t="t" r="r" b="b"/>
              <a:pathLst>
                <a:path w="3198749" h="6358509">
                  <a:moveTo>
                    <a:pt x="3183128" y="6358509"/>
                  </a:moveTo>
                  <a:lnTo>
                    <a:pt x="3179318" y="6358509"/>
                  </a:lnTo>
                  <a:cubicBezTo>
                    <a:pt x="2750185" y="6358509"/>
                    <a:pt x="2333752" y="6274435"/>
                    <a:pt x="1941830" y="6108700"/>
                  </a:cubicBezTo>
                  <a:cubicBezTo>
                    <a:pt x="1563243" y="5948553"/>
                    <a:pt x="1223264" y="5719318"/>
                    <a:pt x="931291" y="5427345"/>
                  </a:cubicBezTo>
                  <a:cubicBezTo>
                    <a:pt x="639318" y="5135372"/>
                    <a:pt x="410083" y="4795393"/>
                    <a:pt x="249936" y="4416806"/>
                  </a:cubicBezTo>
                  <a:cubicBezTo>
                    <a:pt x="84074" y="4024757"/>
                    <a:pt x="0" y="3608451"/>
                    <a:pt x="0" y="3179191"/>
                  </a:cubicBezTo>
                  <a:cubicBezTo>
                    <a:pt x="0" y="2749931"/>
                    <a:pt x="84074" y="2333625"/>
                    <a:pt x="249809" y="1941703"/>
                  </a:cubicBezTo>
                  <a:cubicBezTo>
                    <a:pt x="409956" y="1563116"/>
                    <a:pt x="639191" y="1223137"/>
                    <a:pt x="931164" y="931164"/>
                  </a:cubicBezTo>
                  <a:cubicBezTo>
                    <a:pt x="1223137" y="639191"/>
                    <a:pt x="1563116" y="409956"/>
                    <a:pt x="1941703" y="249809"/>
                  </a:cubicBezTo>
                  <a:cubicBezTo>
                    <a:pt x="2333625" y="84074"/>
                    <a:pt x="2750058" y="0"/>
                    <a:pt x="3179191" y="0"/>
                  </a:cubicBezTo>
                  <a:lnTo>
                    <a:pt x="3183001" y="0"/>
                  </a:lnTo>
                  <a:lnTo>
                    <a:pt x="3183001" y="3810"/>
                  </a:lnTo>
                  <a:lnTo>
                    <a:pt x="3198749" y="1964055"/>
                  </a:lnTo>
                  <a:lnTo>
                    <a:pt x="3194812" y="1964055"/>
                  </a:lnTo>
                  <a:cubicBezTo>
                    <a:pt x="2867787" y="1964055"/>
                    <a:pt x="2560320" y="2091436"/>
                    <a:pt x="2329180" y="2322576"/>
                  </a:cubicBezTo>
                  <a:cubicBezTo>
                    <a:pt x="2097913" y="2553843"/>
                    <a:pt x="1970659" y="2861183"/>
                    <a:pt x="1970659" y="3188208"/>
                  </a:cubicBezTo>
                  <a:cubicBezTo>
                    <a:pt x="1970659" y="3515233"/>
                    <a:pt x="2098040" y="3822700"/>
                    <a:pt x="2329180" y="4053840"/>
                  </a:cubicBezTo>
                  <a:cubicBezTo>
                    <a:pt x="2560447" y="4285107"/>
                    <a:pt x="2867787" y="4412361"/>
                    <a:pt x="3194812" y="4412361"/>
                  </a:cubicBezTo>
                  <a:lnTo>
                    <a:pt x="3198749" y="4412361"/>
                  </a:lnTo>
                  <a:lnTo>
                    <a:pt x="3198749" y="4416298"/>
                  </a:lnTo>
                  <a:lnTo>
                    <a:pt x="3183128" y="6358509"/>
                  </a:lnTo>
                  <a:close/>
                  <a:moveTo>
                    <a:pt x="3175381" y="7747"/>
                  </a:moveTo>
                  <a:cubicBezTo>
                    <a:pt x="2748534" y="8255"/>
                    <a:pt x="2334514" y="92075"/>
                    <a:pt x="1944751" y="256921"/>
                  </a:cubicBezTo>
                  <a:cubicBezTo>
                    <a:pt x="1567053" y="416687"/>
                    <a:pt x="1227963" y="645287"/>
                    <a:pt x="936625" y="936625"/>
                  </a:cubicBezTo>
                  <a:cubicBezTo>
                    <a:pt x="645414" y="1227836"/>
                    <a:pt x="416687" y="1567053"/>
                    <a:pt x="256921" y="1944751"/>
                  </a:cubicBezTo>
                  <a:cubicBezTo>
                    <a:pt x="91567" y="2335784"/>
                    <a:pt x="7747" y="2751074"/>
                    <a:pt x="7747" y="3179191"/>
                  </a:cubicBezTo>
                  <a:cubicBezTo>
                    <a:pt x="7747" y="3607308"/>
                    <a:pt x="91567" y="4022725"/>
                    <a:pt x="256921" y="4413631"/>
                  </a:cubicBezTo>
                  <a:cubicBezTo>
                    <a:pt x="416687" y="4791329"/>
                    <a:pt x="645287" y="5130419"/>
                    <a:pt x="936625" y="5421757"/>
                  </a:cubicBezTo>
                  <a:cubicBezTo>
                    <a:pt x="1227836" y="5712968"/>
                    <a:pt x="1567053" y="5941695"/>
                    <a:pt x="1944751" y="6101461"/>
                  </a:cubicBezTo>
                  <a:cubicBezTo>
                    <a:pt x="2334514" y="6266307"/>
                    <a:pt x="2748534" y="6350127"/>
                    <a:pt x="3175381" y="6350635"/>
                  </a:cubicBezTo>
                  <a:lnTo>
                    <a:pt x="3191129" y="4420108"/>
                  </a:lnTo>
                  <a:cubicBezTo>
                    <a:pt x="2863469" y="4419092"/>
                    <a:pt x="2555621" y="4291076"/>
                    <a:pt x="2323846" y="4059301"/>
                  </a:cubicBezTo>
                  <a:cubicBezTo>
                    <a:pt x="2091182" y="3826637"/>
                    <a:pt x="1963039" y="3517265"/>
                    <a:pt x="1963039" y="3188208"/>
                  </a:cubicBezTo>
                  <a:cubicBezTo>
                    <a:pt x="1963039" y="2859151"/>
                    <a:pt x="2091182" y="2549779"/>
                    <a:pt x="2323846" y="2317115"/>
                  </a:cubicBezTo>
                  <a:cubicBezTo>
                    <a:pt x="2555621" y="2085340"/>
                    <a:pt x="2863469" y="1957324"/>
                    <a:pt x="3191129" y="1956308"/>
                  </a:cubicBezTo>
                  <a:lnTo>
                    <a:pt x="3175381" y="7747"/>
                  </a:lnTo>
                  <a:close/>
                </a:path>
              </a:pathLst>
            </a:custGeom>
            <a:solidFill>
              <a:srgbClr val="FFFFFF"/>
            </a:solidFill>
          </p:spPr>
          <p:txBody>
            <a:bodyPr/>
            <a:lstStyle/>
            <a:p>
              <a:endParaRPr lang="en-GB"/>
            </a:p>
          </p:txBody>
        </p:sp>
      </p:grpSp>
      <p:grpSp>
        <p:nvGrpSpPr>
          <p:cNvPr id="7" name="Group 7"/>
          <p:cNvGrpSpPr/>
          <p:nvPr/>
        </p:nvGrpSpPr>
        <p:grpSpPr>
          <a:xfrm>
            <a:off x="7223483" y="4118216"/>
            <a:ext cx="50605" cy="4638290"/>
            <a:chOff x="0" y="0"/>
            <a:chExt cx="18136" cy="1662258"/>
          </a:xfrm>
        </p:grpSpPr>
        <p:sp>
          <p:nvSpPr>
            <p:cNvPr id="8" name="Freeform 8"/>
            <p:cNvSpPr/>
            <p:nvPr/>
          </p:nvSpPr>
          <p:spPr>
            <a:xfrm>
              <a:off x="0" y="0"/>
              <a:ext cx="18136" cy="1662258"/>
            </a:xfrm>
            <a:custGeom>
              <a:avLst/>
              <a:gdLst/>
              <a:ahLst/>
              <a:cxnLst/>
              <a:rect l="l" t="t" r="r" b="b"/>
              <a:pathLst>
                <a:path w="18136" h="1662258">
                  <a:moveTo>
                    <a:pt x="0" y="0"/>
                  </a:moveTo>
                  <a:lnTo>
                    <a:pt x="18136" y="0"/>
                  </a:lnTo>
                  <a:lnTo>
                    <a:pt x="18136" y="1662258"/>
                  </a:lnTo>
                  <a:lnTo>
                    <a:pt x="0" y="1662258"/>
                  </a:lnTo>
                  <a:close/>
                </a:path>
              </a:pathLst>
            </a:custGeom>
            <a:solidFill>
              <a:srgbClr val="FEB139"/>
            </a:solidFill>
          </p:spPr>
          <p:txBody>
            <a:bodyPr/>
            <a:lstStyle/>
            <a:p>
              <a:endParaRPr lang="en-GB"/>
            </a:p>
          </p:txBody>
        </p:sp>
        <p:sp>
          <p:nvSpPr>
            <p:cNvPr id="9" name="TextBox 9"/>
            <p:cNvSpPr txBox="1"/>
            <p:nvPr/>
          </p:nvSpPr>
          <p:spPr>
            <a:xfrm>
              <a:off x="0" y="0"/>
              <a:ext cx="18136" cy="1662258"/>
            </a:xfrm>
            <a:prstGeom prst="rect">
              <a:avLst/>
            </a:prstGeom>
          </p:spPr>
          <p:txBody>
            <a:bodyPr lIns="50800" tIns="50800" rIns="50800" bIns="50800" rtlCol="0" anchor="ctr"/>
            <a:lstStyle/>
            <a:p>
              <a:pPr algn="ctr">
                <a:lnSpc>
                  <a:spcPts val="1680"/>
                </a:lnSpc>
              </a:pPr>
              <a:endParaRPr/>
            </a:p>
          </p:txBody>
        </p:sp>
      </p:grpSp>
      <p:sp>
        <p:nvSpPr>
          <p:cNvPr id="10" name="Freeform 10"/>
          <p:cNvSpPr/>
          <p:nvPr/>
        </p:nvSpPr>
        <p:spPr>
          <a:xfrm>
            <a:off x="2482343" y="-1297657"/>
            <a:ext cx="2595314" cy="2595314"/>
          </a:xfrm>
          <a:custGeom>
            <a:avLst/>
            <a:gdLst/>
            <a:ahLst/>
            <a:cxnLst/>
            <a:rect l="l" t="t" r="r" b="b"/>
            <a:pathLst>
              <a:path w="2595314" h="2595314">
                <a:moveTo>
                  <a:pt x="0" y="0"/>
                </a:moveTo>
                <a:lnTo>
                  <a:pt x="2595314" y="0"/>
                </a:lnTo>
                <a:lnTo>
                  <a:pt x="2595314" y="2595314"/>
                </a:lnTo>
                <a:lnTo>
                  <a:pt x="0" y="25953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flipV="1">
            <a:off x="-1512000" y="9180000"/>
            <a:ext cx="3024000" cy="1512000"/>
          </a:xfrm>
          <a:custGeom>
            <a:avLst/>
            <a:gdLst/>
            <a:ahLst/>
            <a:cxnLst/>
            <a:rect l="l" t="t" r="r" b="b"/>
            <a:pathLst>
              <a:path w="3024000" h="1512000">
                <a:moveTo>
                  <a:pt x="0" y="1512000"/>
                </a:moveTo>
                <a:lnTo>
                  <a:pt x="3024000" y="1512000"/>
                </a:lnTo>
                <a:lnTo>
                  <a:pt x="3024000" y="0"/>
                </a:lnTo>
                <a:lnTo>
                  <a:pt x="0" y="0"/>
                </a:lnTo>
                <a:lnTo>
                  <a:pt x="0" y="151200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TextBox 15">
            <a:extLst>
              <a:ext uri="{FF2B5EF4-FFF2-40B4-BE49-F238E27FC236}">
                <a16:creationId xmlns:a16="http://schemas.microsoft.com/office/drawing/2014/main" id="{6E66BCBD-6776-221D-A076-3F34F6817BCE}"/>
              </a:ext>
            </a:extLst>
          </p:cNvPr>
          <p:cNvSpPr txBox="1"/>
          <p:nvPr/>
        </p:nvSpPr>
        <p:spPr>
          <a:xfrm>
            <a:off x="353066" y="1873232"/>
            <a:ext cx="6850368" cy="2268570"/>
          </a:xfrm>
          <a:prstGeom prst="rect">
            <a:avLst/>
          </a:prstGeom>
          <a:noFill/>
        </p:spPr>
        <p:txBody>
          <a:bodyPr wrap="square">
            <a:spAutoFit/>
          </a:bodyPr>
          <a:lstStyle/>
          <a:p>
            <a:pPr algn="ctr">
              <a:lnSpc>
                <a:spcPts val="4284"/>
              </a:lnSpc>
            </a:pPr>
            <a:r>
              <a:rPr lang="ar-SA" sz="3200" dirty="0">
                <a:solidFill>
                  <a:srgbClr val="FFFFFF"/>
                </a:solidFill>
                <a:highlight>
                  <a:srgbClr val="000000"/>
                </a:highlight>
                <a:cs typeface="Madani Arabic"/>
              </a:rPr>
              <a:t>المشاركة المجتمعية واجب على الجميع لتعزيز الصحة بنشر المعلومة الصحية المفيدة للوقاية من الامراض المزمنة </a:t>
            </a:r>
          </a:p>
          <a:p>
            <a:pPr algn="ctr">
              <a:lnSpc>
                <a:spcPts val="4284"/>
              </a:lnSpc>
            </a:pPr>
            <a:endParaRPr lang="ar-SA" sz="3200" dirty="0">
              <a:solidFill>
                <a:srgbClr val="FFFFFF"/>
              </a:solidFill>
              <a:cs typeface="Madani Arabic"/>
            </a:endParaRPr>
          </a:p>
        </p:txBody>
      </p:sp>
      <p:pic>
        <p:nvPicPr>
          <p:cNvPr id="17" name="صورة 4">
            <a:extLst>
              <a:ext uri="{FF2B5EF4-FFF2-40B4-BE49-F238E27FC236}">
                <a16:creationId xmlns:a16="http://schemas.microsoft.com/office/drawing/2014/main" id="{48BA714C-F726-044B-E5D8-47BEA92E46E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32476" y="133284"/>
            <a:ext cx="2616402" cy="1731166"/>
          </a:xfrm>
          <a:prstGeom prst="rect">
            <a:avLst/>
          </a:prstGeom>
          <a:noFill/>
          <a:ln>
            <a:noFill/>
          </a:ln>
        </p:spPr>
      </p:pic>
    </p:spTree>
    <p:extLst>
      <p:ext uri="{BB962C8B-B14F-4D97-AF65-F5344CB8AC3E}">
        <p14:creationId xmlns:p14="http://schemas.microsoft.com/office/powerpoint/2010/main" val="2447751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1668</Words>
  <Application>Microsoft Office PowerPoint</Application>
  <PresentationFormat>مخصص</PresentationFormat>
  <Paragraphs>116</Paragraphs>
  <Slides>19</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19</vt:i4>
      </vt:variant>
    </vt:vector>
  </HeadingPairs>
  <TitlesOfParts>
    <vt:vector size="27" baseType="lpstr">
      <vt:lpstr>Madani Arabic Medium</vt:lpstr>
      <vt:lpstr>Calibri</vt:lpstr>
      <vt:lpstr>Madani Arabic</vt:lpstr>
      <vt:lpstr>Montserrat Ultra-Bold</vt:lpstr>
      <vt:lpstr>Montserrat Thin</vt:lpstr>
      <vt:lpstr>Arial</vt:lpstr>
      <vt:lpstr>Montserrat</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البروفايل</dc:title>
  <dc:creator>DR SAEED ALMOHAMMADI</dc:creator>
  <cp:lastModifiedBy>DR SAEED ALMOHAMMADI</cp:lastModifiedBy>
  <cp:revision>2</cp:revision>
  <dcterms:created xsi:type="dcterms:W3CDTF">2006-08-16T00:00:00Z</dcterms:created>
  <dcterms:modified xsi:type="dcterms:W3CDTF">2024-03-28T04:04:34Z</dcterms:modified>
  <dc:identifier>DAGARVV_1PE</dc:identifier>
</cp:coreProperties>
</file>